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83" r:id="rId2"/>
    <p:sldId id="285" r:id="rId3"/>
    <p:sldId id="290" r:id="rId4"/>
    <p:sldId id="292" r:id="rId5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921" autoAdjust="0"/>
  </p:normalViewPr>
  <p:slideViewPr>
    <p:cSldViewPr>
      <p:cViewPr varScale="1">
        <p:scale>
          <a:sx n="78" d="100"/>
          <a:sy n="78" d="100"/>
        </p:scale>
        <p:origin x="-165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3B94C-6020-4A0B-BD08-F8860F1AEE2B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64610-BAAE-40B9-A5A1-A003C4A8CE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3B94C-6020-4A0B-BD08-F8860F1AEE2B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64610-BAAE-40B9-A5A1-A003C4A8CE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3B94C-6020-4A0B-BD08-F8860F1AEE2B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64610-BAAE-40B9-A5A1-A003C4A8CE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3B94C-6020-4A0B-BD08-F8860F1AEE2B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64610-BAAE-40B9-A5A1-A003C4A8CE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3B94C-6020-4A0B-BD08-F8860F1AEE2B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64610-BAAE-40B9-A5A1-A003C4A8CE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3B94C-6020-4A0B-BD08-F8860F1AEE2B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64610-BAAE-40B9-A5A1-A003C4A8CE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3B94C-6020-4A0B-BD08-F8860F1AEE2B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64610-BAAE-40B9-A5A1-A003C4A8CE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3B94C-6020-4A0B-BD08-F8860F1AEE2B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64610-BAAE-40B9-A5A1-A003C4A8CE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3B94C-6020-4A0B-BD08-F8860F1AEE2B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64610-BAAE-40B9-A5A1-A003C4A8CE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3B94C-6020-4A0B-BD08-F8860F1AEE2B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64610-BAAE-40B9-A5A1-A003C4A8CE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3B94C-6020-4A0B-BD08-F8860F1AEE2B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64610-BAAE-40B9-A5A1-A003C4A8CE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E63B94C-6020-4A0B-BD08-F8860F1AEE2B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F564610-BAAE-40B9-A5A1-A003C4A8CE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4005064"/>
            <a:ext cx="7406640" cy="1472184"/>
          </a:xfrm>
        </p:spPr>
        <p:txBody>
          <a:bodyPr>
            <a:noAutofit/>
          </a:bodyPr>
          <a:lstStyle/>
          <a:p>
            <a:pPr algn="ctr">
              <a:lnSpc>
                <a:spcPct val="130000"/>
              </a:lnSpc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1052736"/>
            <a:ext cx="756084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Совещание</a:t>
            </a:r>
            <a:endParaRPr lang="ru-RU" sz="3200" b="1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«ВНЕСЕНИЕ ИЗМЕНЕНИЙ В ЛОКАЛЬНЫЕ АКТЫ УЧРЕЖДЕНИЙ В СВЯЗИ С ПЕРЕХОДОМ НА СИСТЕМУ ПЕРСОНИФИЦИРОВАННОГО ФИНАНСИРОВАНИЯ ДОПОЛНИТЕЛЬНОГО ОБРАЗОВАНИЯ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890080" cy="634082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регионального проекта «Успех каждого ребенка» в муниципальном образовании г. Брянск</a:t>
            </a:r>
            <a:endParaRPr lang="ru-RU" sz="22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484784"/>
            <a:ext cx="7992888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646255"/>
              </p:ext>
            </p:extLst>
          </p:nvPr>
        </p:nvGraphicFramePr>
        <p:xfrm>
          <a:off x="1" y="1052736"/>
          <a:ext cx="9130570" cy="5805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2532"/>
                <a:gridCol w="1138885"/>
                <a:gridCol w="1136320"/>
                <a:gridCol w="932833"/>
              </a:tblGrid>
              <a:tr h="65543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(%)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(%)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(%)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17855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 в возрасте от 5 до 18 лет, охваченных дополнительным образованием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4207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 в возрасте от 5 до 18 лет, охваченных дополнительными общеразвивающими программами технической и естественнонаучной направленностей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2996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детей, охваченных системой персонифицированного финансирования дополнительного образования детей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1785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работы в Навигаторе дополнительного образования детей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4207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разработанных и внедренных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разноуровневых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(ознакомительный, базовый и продвинутый) программ дополнительного образования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5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6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7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4387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890080" cy="634082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регионального проекта «Успех каждого ребенка» в муниципальном образовании г. Брянск</a:t>
            </a:r>
            <a:endParaRPr lang="ru-RU" sz="22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484784"/>
            <a:ext cx="7992888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414164"/>
              </p:ext>
            </p:extLst>
          </p:nvPr>
        </p:nvGraphicFramePr>
        <p:xfrm>
          <a:off x="-1" y="890841"/>
          <a:ext cx="9133911" cy="60313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7525"/>
                <a:gridCol w="1202003"/>
                <a:gridCol w="1058332"/>
                <a:gridCol w="1056051"/>
              </a:tblGrid>
              <a:tr h="62535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(%)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(%)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(%)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520333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реализуемых дополнительных общеобразовательных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 в сетевой форме с использованием образовательных организаций всех типов, реального сектора экономики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3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4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5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3160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разработанных и внедренных дистанционных курсов дополнительного образования детей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 </a:t>
                      </a:r>
                    </a:p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каждой направленности (кроме физкультурно-спортивной)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</a:t>
                      </a:r>
                    </a:p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каждой </a:t>
                      </a: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направленности</a:t>
                      </a:r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(кроме физкультурно-спортивной)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5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каждой </a:t>
                      </a: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направленности</a:t>
                      </a:r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(кроме физкультурно-спортивной)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98779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организаций, принявших участие в инвентаризации ресурсов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8491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Переподготовка, повышение квалификации экспертов НОКО, сотрудников МОЦ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28049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 из числа обучающихся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ОО, принявших участие в открытых он-</a:t>
                      </a:r>
                      <a:r>
                        <a:rPr lang="ru-RU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лайн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уроках, реализуемых с учетом опыта цикла открытых уроков «</a:t>
                      </a:r>
                      <a:r>
                        <a:rPr lang="ru-RU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Проектория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», «Уроки настоящего» и др.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0610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890080" cy="634082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регионального проекта «Успех каждого ребенка» в муниципальном образовании г. Брянск</a:t>
            </a:r>
            <a:endParaRPr lang="ru-RU" sz="22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484784"/>
            <a:ext cx="7992888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95882"/>
              </p:ext>
            </p:extLst>
          </p:nvPr>
        </p:nvGraphicFramePr>
        <p:xfrm>
          <a:off x="10091" y="980728"/>
          <a:ext cx="9133909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7525"/>
                <a:gridCol w="1202003"/>
                <a:gridCol w="1058331"/>
                <a:gridCol w="1056050"/>
              </a:tblGrid>
              <a:tr h="62775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(%)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(%)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(%)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35942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детей, получивших рекомендации по построению индивидуального плана в соответствии с выбранными профессиональными компетенциями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учетом реализации проекта «Билет в будущее»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28198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 с ограниченными возможностями здоровья, обучающихся по дополнительным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общеобразовательным программам, в том числе с использованием дистанционных технологий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 </a:t>
                      </a:r>
                    </a:p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каждой направленности (кроме физкультурно-спортивной)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</a:t>
                      </a:r>
                    </a:p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каждой </a:t>
                      </a: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направленности</a:t>
                      </a:r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(кроме физкультурно-спортивной)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5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каждой </a:t>
                      </a: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направленности</a:t>
                      </a:r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(кроме физкультурно-спортивной)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56947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3137</TotalTime>
  <Words>357</Words>
  <Application>Microsoft Office PowerPoint</Application>
  <PresentationFormat>Экран (4:3)</PresentationFormat>
  <Paragraphs>78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Солнцестояние</vt:lpstr>
      <vt:lpstr> </vt:lpstr>
      <vt:lpstr>Показатели регионального проекта «Успех каждого ребенка» в муниципальном образовании г. Брянск</vt:lpstr>
      <vt:lpstr>Показатели регионального проекта «Успех каждого ребенка» в муниципальном образовании г. Брянск</vt:lpstr>
      <vt:lpstr>Показатели регионального проекта «Успех каждого ребенка» в муниципальном образовании г. Брянск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314</cp:revision>
  <cp:lastPrinted>2020-08-19T16:16:01Z</cp:lastPrinted>
  <dcterms:created xsi:type="dcterms:W3CDTF">2017-02-02T06:30:27Z</dcterms:created>
  <dcterms:modified xsi:type="dcterms:W3CDTF">2020-10-13T06:46:30Z</dcterms:modified>
</cp:coreProperties>
</file>