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8000"/>
                <a:satMod val="23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57166"/>
            <a:ext cx="6858048" cy="89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Муниципальный опорный центр дополнительного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образования  детей  г. Брянска</a:t>
            </a:r>
          </a:p>
          <a:p>
            <a:pPr algn="ctr"/>
            <a:endParaRPr lang="ru-RU" sz="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МБУДО  ЦВР Советского района г. Брянска</a:t>
            </a:r>
          </a:p>
        </p:txBody>
      </p:sp>
      <p:pic>
        <p:nvPicPr>
          <p:cNvPr id="7" name="Picture 2" descr="E:\Мои документы\МОЦ\МОЦ\Эмблема_МОЦ-removebg-preview —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142852"/>
            <a:ext cx="1227160" cy="13572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488" y="2000240"/>
            <a:ext cx="600079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Семинар                                   02.02.2023</a:t>
            </a:r>
            <a:r>
              <a:rPr lang="ru-RU" sz="2000" b="1" dirty="0" smtClean="0">
                <a:solidFill>
                  <a:srgbClr val="0070C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ru-RU" sz="2000" b="1" dirty="0" smtClean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_________________________________________________</a:t>
            </a:r>
            <a:r>
              <a:rPr lang="ru-RU" sz="2000" b="1" dirty="0" smtClean="0">
                <a:latin typeface="Microsoft JhengHei" pitchFamily="34" charset="-120"/>
                <a:ea typeface="Microsoft JhengHei" pitchFamily="34" charset="-120"/>
              </a:rPr>
              <a:t>_</a:t>
            </a:r>
            <a:r>
              <a:rPr lang="ru-RU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ru-RU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«Внедрение  Целевой модели наставничества в учреждениях дополнительного образования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г. Брянска»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Цель семинара:  </a:t>
            </a:r>
            <a:r>
              <a:rPr lang="ru-RU" dirty="0" smtClean="0">
                <a:solidFill>
                  <a:schemeClr val="bg1"/>
                </a:solidFill>
                <a:latin typeface="Microsoft JhengHei" pitchFamily="34" charset="-120"/>
                <a:ea typeface="Microsoft JhengHei" pitchFamily="34" charset="-120"/>
              </a:rPr>
              <a:t>познакомить с мероприятиями  по реализации Дорожной карты внедрения  Целевой модели наставничества</a:t>
            </a:r>
            <a:r>
              <a:rPr lang="ru-RU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</a:br>
            <a:endParaRPr lang="ru-RU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027" name="Picture 3" descr="C:\Users\ЦВР_Брянск\Desktop\МОЦ\Наставничество\1eac9f7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ЦВР_Брянск\Desktop\МОЦ\Наставничество\1eac9f75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1446"/>
            <a:ext cx="1714480" cy="171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6643734" cy="83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Microsoft JhengHei" pitchFamily="34" charset="-120"/>
                <a:ea typeface="Microsoft JhengHei" pitchFamily="34" charset="-120"/>
              </a:rPr>
              <a:t>Нормативно-правовая база внедрения Целевой модели наставничества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44" y="2143116"/>
          <a:ext cx="2726013" cy="3857652"/>
        </p:xfrm>
        <a:graphic>
          <a:graphicData uri="http://schemas.openxmlformats.org/presentationml/2006/ole">
            <p:oleObj spid="_x0000_s2050" name="Acrobat Document" r:id="rId4" imgW="3778102" imgH="5346412" progId="AcroExch.Document.11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000364" y="1357298"/>
          <a:ext cx="2242497" cy="3173416"/>
        </p:xfrm>
        <a:graphic>
          <a:graphicData uri="http://schemas.openxmlformats.org/presentationml/2006/ole">
            <p:oleObj spid="_x0000_s2052" name="Acrobat Document" r:id="rId5" imgW="3778102" imgH="5346412" progId="AcroExch.Document.11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500438" y="2786063"/>
          <a:ext cx="2428875" cy="3462337"/>
        </p:xfrm>
        <a:graphic>
          <a:graphicData uri="http://schemas.openxmlformats.org/presentationml/2006/ole">
            <p:oleObj spid="_x0000_s2053" name="Acrobat Document" r:id="rId6" imgW="3670005" imgH="5232230" progId="AcroExch.Document.11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6143636" y="1428736"/>
          <a:ext cx="2819008" cy="4659323"/>
        </p:xfrm>
        <a:graphic>
          <a:graphicData uri="http://schemas.openxmlformats.org/presentationml/2006/ole">
            <p:oleObj spid="_x0000_s2054" name="Acrobat Document" r:id="rId7" imgW="3822896" imgH="631857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ЦВР_Брянск\Desktop\МОЦ\Наставничество\1eac9f7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46"/>
            <a:ext cx="1714480" cy="171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6643734" cy="83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Этапы внедрения Целевой модели наставничества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00034" y="1857364"/>
            <a:ext cx="814393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2438" marR="0" lvl="0" indent="-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Подготовка условий для внедрения Целевой модели наставничества.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Формирование базы наставляемых.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Формирование базы наставников.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Отбор и обучение наставников.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Формирование наставнических пар / групп.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Реализация персонализированных программ  наставничества.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Завершение наставничества.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Проведение внутреннего мониторинга реализации программ наставничества.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2438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Подведение итогов реализации Целевой модели наставничества.  Проведение публичного мероприятия с целью популяризации лучших практик наставничества, поощрения наставников.</a:t>
            </a:r>
          </a:p>
          <a:p>
            <a:pPr marL="452438" marR="0" lvl="0" indent="-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ЦВР_Брянск\Desktop\МОЦ\Наставничество\1eac9f7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46"/>
            <a:ext cx="1714480" cy="171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6643734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Документы, регламентирующие внедрение Целевой модели наставничества в учреждении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71472" y="1928802"/>
            <a:ext cx="800105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2438" marR="0" indent="-3603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Приказ о внедрении Целевой модели наставничества. </a:t>
            </a:r>
          </a:p>
          <a:p>
            <a:pPr marL="452438" marR="0" indent="-3603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Положение о наставничестве, приказ об утверждении положения.</a:t>
            </a:r>
          </a:p>
          <a:p>
            <a:pPr marL="452438" marR="0" indent="-3603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Приказ о назначении куратора внедрения Целевой модели наставничества.</a:t>
            </a:r>
          </a:p>
          <a:p>
            <a:pPr marL="452438" marR="0" indent="-3603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Дорожная карта внедрения Целевой модели наставничества, приказ об утверждении Дорожной карты.</a:t>
            </a:r>
          </a:p>
          <a:p>
            <a:pPr marL="452438" marR="0" indent="-3603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Базы наставников и наставляемых.</a:t>
            </a:r>
          </a:p>
          <a:p>
            <a:pPr marL="452438" marR="0" indent="-3603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Приказ о назначении наставников и закреплении наставнических пар.</a:t>
            </a:r>
          </a:p>
          <a:p>
            <a:pPr marL="452438" marR="0" indent="-3603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Положение о программе наставничества.</a:t>
            </a:r>
          </a:p>
          <a:p>
            <a:pPr marL="452438" marR="0" indent="-360363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Программа обучения наставников.</a:t>
            </a:r>
          </a:p>
          <a:p>
            <a:pPr marL="452438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Персонализированные программы наставничества.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ЦВР_Брянск\Desktop\МОЦ\Наставничество\1eac9f7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46"/>
            <a:ext cx="1714480" cy="171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357166"/>
            <a:ext cx="6643734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Документы, регламентирующие внедрение Целевой модели наставничества в учреждении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1928802"/>
            <a:ext cx="807249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49275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Соглашения между наставниками и наставляемыми, а также законными представителями наставляемого в случае, если участник программы несовершеннолетний.</a:t>
            </a:r>
          </a:p>
          <a:p>
            <a:pPr marL="534988" lvl="0" indent="-44291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Согласия на обработку персональных данных от участников наставнической программы или их законных представителей в случае, если участники несовершеннолетние.</a:t>
            </a:r>
          </a:p>
          <a:p>
            <a:pPr marL="534988" lvl="0" indent="-44291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Соглашения о сотрудничестве с предприятиями и организациями, изъявившими готовность принять участие в реализации Целевой модели наставничества; договоры о  прохождении стажировки/практики в учреждении (при необходимости).</a:t>
            </a:r>
          </a:p>
          <a:p>
            <a:pPr marL="534988" lvl="0" indent="-442913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10"/>
              <a:tabLst>
                <a:tab pos="712788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Приказ о проведении торжественного мероприятия по итогам реализации Целевой модели наставничества.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ЦВР_Брянск\Desktop\МОЦ\Наставничество\1eac9f7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1446"/>
            <a:ext cx="1714480" cy="171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500042"/>
            <a:ext cx="6643734" cy="4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</a:rPr>
              <a:t>Алгоритм работы в  Дорожной карте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928802"/>
            <a:ext cx="857256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Создать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Google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аккаунт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Google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почту) на сайте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mail.google.com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sz="500" b="1" dirty="0" smtClean="0">
              <a:solidFill>
                <a:srgbClr val="0070C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5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Имя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аккаунта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(почты) – сокращенное название учреждения.</a:t>
            </a: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Логин для входа в </a:t>
            </a:r>
            <a:r>
              <a:rPr lang="ru-RU" sz="2200" dirty="0" err="1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аккаунт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- адрес электронной почты;</a:t>
            </a: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пароль  для входа - пароль от почты.</a:t>
            </a: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Перейти на ссылке в Дорожную карту -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https://classroom.google.com/c/NTU5MjUyMDk3NjQ3, </a:t>
            </a: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ввести логин и пароль.</a:t>
            </a:r>
          </a:p>
          <a:p>
            <a:pPr marL="266700" indent="-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3. При успешном входе будут доступны шаги Дорожной карты. </a:t>
            </a:r>
            <a:endParaRPr lang="ru-RU" sz="1000" dirty="0" smtClean="0">
              <a:solidFill>
                <a:schemeClr val="bg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Выполнить задания Дорожной карты согласно установленным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срокам.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3">
      <a:dk1>
        <a:srgbClr val="000000"/>
      </a:dk1>
      <a:lt1>
        <a:srgbClr val="7030A0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338</TotalTime>
  <Words>275</Words>
  <PresentationFormat>Экран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Яркая</vt:lpstr>
      <vt:lpstr>Acrobat Document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ЦВР_Брянск</dc:creator>
  <cp:lastModifiedBy>ЦВР_Брянск</cp:lastModifiedBy>
  <cp:revision>188</cp:revision>
  <dcterms:created xsi:type="dcterms:W3CDTF">2023-02-01T07:25:07Z</dcterms:created>
  <dcterms:modified xsi:type="dcterms:W3CDTF">2023-02-02T11:40:59Z</dcterms:modified>
</cp:coreProperties>
</file>