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4" r:id="rId2"/>
    <p:sldId id="265" r:id="rId3"/>
    <p:sldId id="283" r:id="rId4"/>
    <p:sldId id="266" r:id="rId5"/>
    <p:sldId id="267" r:id="rId6"/>
    <p:sldId id="268" r:id="rId7"/>
    <p:sldId id="269" r:id="rId8"/>
    <p:sldId id="270" r:id="rId9"/>
    <p:sldId id="258" r:id="rId10"/>
    <p:sldId id="257" r:id="rId11"/>
    <p:sldId id="259" r:id="rId12"/>
    <p:sldId id="260" r:id="rId13"/>
    <p:sldId id="263" r:id="rId14"/>
    <p:sldId id="271" r:id="rId15"/>
    <p:sldId id="261" r:id="rId16"/>
    <p:sldId id="280" r:id="rId17"/>
    <p:sldId id="274" r:id="rId18"/>
    <p:sldId id="275" r:id="rId19"/>
    <p:sldId id="282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E11DFA-9918-488A-8DD4-F4D1103E3A88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AF39ADA-558D-47BC-9293-5D09C2940342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Понятная структура</a:t>
          </a:r>
        </a:p>
      </dgm:t>
    </dgm:pt>
    <dgm:pt modelId="{81D3AF20-8E2E-4B32-9997-74C369AF657A}" type="parTrans" cxnId="{B26FBA4E-864F-47CB-8E0A-CF09D237386A}">
      <dgm:prSet/>
      <dgm:spPr/>
      <dgm:t>
        <a:bodyPr/>
        <a:lstStyle/>
        <a:p>
          <a:endParaRPr lang="ru-RU"/>
        </a:p>
      </dgm:t>
    </dgm:pt>
    <dgm:pt modelId="{AD92FEA1-2360-4174-ABC6-3CFEBA6D0382}" type="sibTrans" cxnId="{B26FBA4E-864F-47CB-8E0A-CF09D237386A}">
      <dgm:prSet/>
      <dgm:spPr/>
      <dgm:t>
        <a:bodyPr/>
        <a:lstStyle/>
        <a:p>
          <a:endParaRPr lang="ru-RU"/>
        </a:p>
      </dgm:t>
    </dgm:pt>
    <dgm:pt modelId="{5FF904CC-07C8-40CA-91B8-D869BE92B781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Простота восприятия</a:t>
          </a:r>
        </a:p>
      </dgm:t>
    </dgm:pt>
    <dgm:pt modelId="{8C0B972E-670F-43C4-A71E-470E703BED3C}" type="parTrans" cxnId="{3E1FCA33-C74B-4544-B8F2-7BB199F5A5F4}">
      <dgm:prSet/>
      <dgm:spPr/>
      <dgm:t>
        <a:bodyPr/>
        <a:lstStyle/>
        <a:p>
          <a:endParaRPr lang="ru-RU"/>
        </a:p>
      </dgm:t>
    </dgm:pt>
    <dgm:pt modelId="{68A7076A-A680-4BDE-9ADA-6084EB0636E3}" type="sibTrans" cxnId="{3E1FCA33-C74B-4544-B8F2-7BB199F5A5F4}">
      <dgm:prSet/>
      <dgm:spPr/>
      <dgm:t>
        <a:bodyPr/>
        <a:lstStyle/>
        <a:p>
          <a:endParaRPr lang="ru-RU"/>
        </a:p>
      </dgm:t>
    </dgm:pt>
    <dgm:pt modelId="{1CCCF7FD-6EFC-4804-9A1F-73B259ABD539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Небольшая длительность</a:t>
          </a:r>
        </a:p>
      </dgm:t>
    </dgm:pt>
    <dgm:pt modelId="{A8D4DD71-26E9-4213-A0D8-1717F445302E}" type="parTrans" cxnId="{BFDDF1CA-224D-457B-968B-3E9E47716F67}">
      <dgm:prSet/>
      <dgm:spPr/>
      <dgm:t>
        <a:bodyPr/>
        <a:lstStyle/>
        <a:p>
          <a:endParaRPr lang="ru-RU"/>
        </a:p>
      </dgm:t>
    </dgm:pt>
    <dgm:pt modelId="{C83A435D-A9C0-47C0-A7DA-6A43D57EAA11}" type="sibTrans" cxnId="{BFDDF1CA-224D-457B-968B-3E9E47716F67}">
      <dgm:prSet/>
      <dgm:spPr/>
      <dgm:t>
        <a:bodyPr/>
        <a:lstStyle/>
        <a:p>
          <a:endParaRPr lang="ru-RU"/>
        </a:p>
      </dgm:t>
    </dgm:pt>
    <dgm:pt modelId="{71912428-518E-48B4-ABF2-AA746F527038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Правильное оформление</a:t>
          </a:r>
        </a:p>
      </dgm:t>
    </dgm:pt>
    <dgm:pt modelId="{91E930C4-9F90-4670-B65F-32255251925F}" type="parTrans" cxnId="{3F06CE47-14A1-49E1-8993-44C9B777F93C}">
      <dgm:prSet/>
      <dgm:spPr/>
      <dgm:t>
        <a:bodyPr/>
        <a:lstStyle/>
        <a:p>
          <a:endParaRPr lang="ru-RU"/>
        </a:p>
      </dgm:t>
    </dgm:pt>
    <dgm:pt modelId="{D0EB5F55-94D6-4069-932C-9B7FDCCF975A}" type="sibTrans" cxnId="{3F06CE47-14A1-49E1-8993-44C9B777F93C}">
      <dgm:prSet/>
      <dgm:spPr/>
      <dgm:t>
        <a:bodyPr/>
        <a:lstStyle/>
        <a:p>
          <a:endParaRPr lang="ru-RU"/>
        </a:p>
      </dgm:t>
    </dgm:pt>
    <dgm:pt modelId="{4C5DBD67-0C96-439F-8874-F4C29655841D}" type="pres">
      <dgm:prSet presAssocID="{1AE11DFA-9918-488A-8DD4-F4D1103E3A8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71EBA8-656F-4737-B046-CFF6ECF56C03}" type="pres">
      <dgm:prSet presAssocID="{0AF39ADA-558D-47BC-9293-5D09C294034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74962-799E-4346-8EF6-D898DB92517A}" type="pres">
      <dgm:prSet presAssocID="{AD92FEA1-2360-4174-ABC6-3CFEBA6D0382}" presName="sibTrans" presStyleCnt="0"/>
      <dgm:spPr/>
    </dgm:pt>
    <dgm:pt modelId="{33EA804B-71B2-40DD-977C-CF614F698EE3}" type="pres">
      <dgm:prSet presAssocID="{5FF904CC-07C8-40CA-91B8-D869BE92B78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BF842-A0FA-4F31-9C0F-FAD873A6E833}" type="pres">
      <dgm:prSet presAssocID="{68A7076A-A680-4BDE-9ADA-6084EB0636E3}" presName="sibTrans" presStyleCnt="0"/>
      <dgm:spPr/>
    </dgm:pt>
    <dgm:pt modelId="{8EFAE9AD-1A1B-4CFA-99DB-ACB96A32F289}" type="pres">
      <dgm:prSet presAssocID="{1CCCF7FD-6EFC-4804-9A1F-73B259ABD53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88729-BB5A-4629-9DC0-A2C4E3805596}" type="pres">
      <dgm:prSet presAssocID="{C83A435D-A9C0-47C0-A7DA-6A43D57EAA11}" presName="sibTrans" presStyleCnt="0"/>
      <dgm:spPr/>
    </dgm:pt>
    <dgm:pt modelId="{8C77BBCF-47E1-45BF-8C03-99C0B9EB5F38}" type="pres">
      <dgm:prSet presAssocID="{71912428-518E-48B4-ABF2-AA746F52703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6FBA4E-864F-47CB-8E0A-CF09D237386A}" srcId="{1AE11DFA-9918-488A-8DD4-F4D1103E3A88}" destId="{0AF39ADA-558D-47BC-9293-5D09C2940342}" srcOrd="0" destOrd="0" parTransId="{81D3AF20-8E2E-4B32-9997-74C369AF657A}" sibTransId="{AD92FEA1-2360-4174-ABC6-3CFEBA6D0382}"/>
    <dgm:cxn modelId="{18D10CDC-7D95-429D-85BA-ED07C9E45D3F}" type="presOf" srcId="{71912428-518E-48B4-ABF2-AA746F527038}" destId="{8C77BBCF-47E1-45BF-8C03-99C0B9EB5F38}" srcOrd="0" destOrd="0" presId="urn:microsoft.com/office/officeart/2005/8/layout/default"/>
    <dgm:cxn modelId="{EF70E2E6-3EF7-44F8-97AD-FD17C9F75E93}" type="presOf" srcId="{1CCCF7FD-6EFC-4804-9A1F-73B259ABD539}" destId="{8EFAE9AD-1A1B-4CFA-99DB-ACB96A32F289}" srcOrd="0" destOrd="0" presId="urn:microsoft.com/office/officeart/2005/8/layout/default"/>
    <dgm:cxn modelId="{3E1FCA33-C74B-4544-B8F2-7BB199F5A5F4}" srcId="{1AE11DFA-9918-488A-8DD4-F4D1103E3A88}" destId="{5FF904CC-07C8-40CA-91B8-D869BE92B781}" srcOrd="1" destOrd="0" parTransId="{8C0B972E-670F-43C4-A71E-470E703BED3C}" sibTransId="{68A7076A-A680-4BDE-9ADA-6084EB0636E3}"/>
    <dgm:cxn modelId="{3032F7E3-C404-4598-A9DD-F8394C2132C4}" type="presOf" srcId="{5FF904CC-07C8-40CA-91B8-D869BE92B781}" destId="{33EA804B-71B2-40DD-977C-CF614F698EE3}" srcOrd="0" destOrd="0" presId="urn:microsoft.com/office/officeart/2005/8/layout/default"/>
    <dgm:cxn modelId="{3F06CE47-14A1-49E1-8993-44C9B777F93C}" srcId="{1AE11DFA-9918-488A-8DD4-F4D1103E3A88}" destId="{71912428-518E-48B4-ABF2-AA746F527038}" srcOrd="3" destOrd="0" parTransId="{91E930C4-9F90-4670-B65F-32255251925F}" sibTransId="{D0EB5F55-94D6-4069-932C-9B7FDCCF975A}"/>
    <dgm:cxn modelId="{8C194A42-D27E-4427-B1BA-3FF0F74050B7}" type="presOf" srcId="{0AF39ADA-558D-47BC-9293-5D09C2940342}" destId="{5971EBA8-656F-4737-B046-CFF6ECF56C03}" srcOrd="0" destOrd="0" presId="urn:microsoft.com/office/officeart/2005/8/layout/default"/>
    <dgm:cxn modelId="{BFDDF1CA-224D-457B-968B-3E9E47716F67}" srcId="{1AE11DFA-9918-488A-8DD4-F4D1103E3A88}" destId="{1CCCF7FD-6EFC-4804-9A1F-73B259ABD539}" srcOrd="2" destOrd="0" parTransId="{A8D4DD71-26E9-4213-A0D8-1717F445302E}" sibTransId="{C83A435D-A9C0-47C0-A7DA-6A43D57EAA11}"/>
    <dgm:cxn modelId="{47EB295D-D334-4954-A565-13BC26F2CE94}" type="presOf" srcId="{1AE11DFA-9918-488A-8DD4-F4D1103E3A88}" destId="{4C5DBD67-0C96-439F-8874-F4C29655841D}" srcOrd="0" destOrd="0" presId="urn:microsoft.com/office/officeart/2005/8/layout/default"/>
    <dgm:cxn modelId="{6149A2A2-3E3D-4B3A-A536-78C11775A3A6}" type="presParOf" srcId="{4C5DBD67-0C96-439F-8874-F4C29655841D}" destId="{5971EBA8-656F-4737-B046-CFF6ECF56C03}" srcOrd="0" destOrd="0" presId="urn:microsoft.com/office/officeart/2005/8/layout/default"/>
    <dgm:cxn modelId="{D02B9B70-B5EF-431C-A4BE-A07D4C084F13}" type="presParOf" srcId="{4C5DBD67-0C96-439F-8874-F4C29655841D}" destId="{DAC74962-799E-4346-8EF6-D898DB92517A}" srcOrd="1" destOrd="0" presId="urn:microsoft.com/office/officeart/2005/8/layout/default"/>
    <dgm:cxn modelId="{1DA0664A-14D9-4140-9351-1450BB013CAE}" type="presParOf" srcId="{4C5DBD67-0C96-439F-8874-F4C29655841D}" destId="{33EA804B-71B2-40DD-977C-CF614F698EE3}" srcOrd="2" destOrd="0" presId="urn:microsoft.com/office/officeart/2005/8/layout/default"/>
    <dgm:cxn modelId="{80F7E28C-BCCD-4408-9984-D5B9A48BF5FC}" type="presParOf" srcId="{4C5DBD67-0C96-439F-8874-F4C29655841D}" destId="{02DBF842-A0FA-4F31-9C0F-FAD873A6E833}" srcOrd="3" destOrd="0" presId="urn:microsoft.com/office/officeart/2005/8/layout/default"/>
    <dgm:cxn modelId="{763BC781-484D-4A13-AEBC-8F90C01C6D16}" type="presParOf" srcId="{4C5DBD67-0C96-439F-8874-F4C29655841D}" destId="{8EFAE9AD-1A1B-4CFA-99DB-ACB96A32F289}" srcOrd="4" destOrd="0" presId="urn:microsoft.com/office/officeart/2005/8/layout/default"/>
    <dgm:cxn modelId="{60882273-ABB7-4E06-912D-3F22BC0DF783}" type="presParOf" srcId="{4C5DBD67-0C96-439F-8874-F4C29655841D}" destId="{B9688729-BB5A-4629-9DC0-A2C4E3805596}" srcOrd="5" destOrd="0" presId="urn:microsoft.com/office/officeart/2005/8/layout/default"/>
    <dgm:cxn modelId="{7CFD3ADF-D82D-4EEB-A33F-D5B6A0C6950E}" type="presParOf" srcId="{4C5DBD67-0C96-439F-8874-F4C29655841D}" destId="{8C77BBCF-47E1-45BF-8C03-99C0B9EB5F3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E11DFA-9918-488A-8DD4-F4D1103E3A88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AF39ADA-558D-47BC-9293-5D09C2940342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Дикторский текст и голос</a:t>
          </a:r>
        </a:p>
      </dgm:t>
    </dgm:pt>
    <dgm:pt modelId="{81D3AF20-8E2E-4B32-9997-74C369AF657A}" type="parTrans" cxnId="{B26FBA4E-864F-47CB-8E0A-CF09D237386A}">
      <dgm:prSet/>
      <dgm:spPr/>
      <dgm:t>
        <a:bodyPr/>
        <a:lstStyle/>
        <a:p>
          <a:endParaRPr lang="ru-RU"/>
        </a:p>
      </dgm:t>
    </dgm:pt>
    <dgm:pt modelId="{AD92FEA1-2360-4174-ABC6-3CFEBA6D0382}" type="sibTrans" cxnId="{B26FBA4E-864F-47CB-8E0A-CF09D237386A}">
      <dgm:prSet/>
      <dgm:spPr/>
      <dgm:t>
        <a:bodyPr/>
        <a:lstStyle/>
        <a:p>
          <a:endParaRPr lang="ru-RU"/>
        </a:p>
      </dgm:t>
    </dgm:pt>
    <dgm:pt modelId="{5FF904CC-07C8-40CA-91B8-D869BE92B781}">
      <dgm:prSet phldrT="[Текст]"/>
      <dgm:spPr/>
      <dgm:t>
        <a:bodyPr/>
        <a:lstStyle/>
        <a:p>
          <a:r>
            <a:rPr lang="ru-RU" b="1" dirty="0" err="1">
              <a:solidFill>
                <a:schemeClr val="tx1"/>
              </a:solidFill>
            </a:rPr>
            <a:t>Инфорграфика</a:t>
          </a:r>
          <a:endParaRPr lang="ru-RU" b="1" dirty="0">
            <a:solidFill>
              <a:schemeClr val="tx1"/>
            </a:solidFill>
          </a:endParaRPr>
        </a:p>
      </dgm:t>
    </dgm:pt>
    <dgm:pt modelId="{8C0B972E-670F-43C4-A71E-470E703BED3C}" type="parTrans" cxnId="{3E1FCA33-C74B-4544-B8F2-7BB199F5A5F4}">
      <dgm:prSet/>
      <dgm:spPr/>
      <dgm:t>
        <a:bodyPr/>
        <a:lstStyle/>
        <a:p>
          <a:endParaRPr lang="ru-RU"/>
        </a:p>
      </dgm:t>
    </dgm:pt>
    <dgm:pt modelId="{68A7076A-A680-4BDE-9ADA-6084EB0636E3}" type="sibTrans" cxnId="{3E1FCA33-C74B-4544-B8F2-7BB199F5A5F4}">
      <dgm:prSet/>
      <dgm:spPr/>
      <dgm:t>
        <a:bodyPr/>
        <a:lstStyle/>
        <a:p>
          <a:endParaRPr lang="ru-RU"/>
        </a:p>
      </dgm:t>
    </dgm:pt>
    <dgm:pt modelId="{1CCCF7FD-6EFC-4804-9A1F-73B259ABD539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Отражение преимуществ</a:t>
          </a:r>
        </a:p>
      </dgm:t>
    </dgm:pt>
    <dgm:pt modelId="{A8D4DD71-26E9-4213-A0D8-1717F445302E}" type="parTrans" cxnId="{BFDDF1CA-224D-457B-968B-3E9E47716F67}">
      <dgm:prSet/>
      <dgm:spPr/>
      <dgm:t>
        <a:bodyPr/>
        <a:lstStyle/>
        <a:p>
          <a:endParaRPr lang="ru-RU"/>
        </a:p>
      </dgm:t>
    </dgm:pt>
    <dgm:pt modelId="{C83A435D-A9C0-47C0-A7DA-6A43D57EAA11}" type="sibTrans" cxnId="{BFDDF1CA-224D-457B-968B-3E9E47716F67}">
      <dgm:prSet/>
      <dgm:spPr/>
      <dgm:t>
        <a:bodyPr/>
        <a:lstStyle/>
        <a:p>
          <a:endParaRPr lang="ru-RU"/>
        </a:p>
      </dgm:t>
    </dgm:pt>
    <dgm:pt modelId="{71912428-518E-48B4-ABF2-AA746F527038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Правильное оформление</a:t>
          </a:r>
        </a:p>
      </dgm:t>
    </dgm:pt>
    <dgm:pt modelId="{91E930C4-9F90-4670-B65F-32255251925F}" type="parTrans" cxnId="{3F06CE47-14A1-49E1-8993-44C9B777F93C}">
      <dgm:prSet/>
      <dgm:spPr/>
      <dgm:t>
        <a:bodyPr/>
        <a:lstStyle/>
        <a:p>
          <a:endParaRPr lang="ru-RU"/>
        </a:p>
      </dgm:t>
    </dgm:pt>
    <dgm:pt modelId="{D0EB5F55-94D6-4069-932C-9B7FDCCF975A}" type="sibTrans" cxnId="{3F06CE47-14A1-49E1-8993-44C9B777F93C}">
      <dgm:prSet/>
      <dgm:spPr/>
      <dgm:t>
        <a:bodyPr/>
        <a:lstStyle/>
        <a:p>
          <a:endParaRPr lang="ru-RU"/>
        </a:p>
      </dgm:t>
    </dgm:pt>
    <dgm:pt modelId="{4C5DBD67-0C96-439F-8874-F4C29655841D}" type="pres">
      <dgm:prSet presAssocID="{1AE11DFA-9918-488A-8DD4-F4D1103E3A8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71EBA8-656F-4737-B046-CFF6ECF56C03}" type="pres">
      <dgm:prSet presAssocID="{0AF39ADA-558D-47BC-9293-5D09C294034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74962-799E-4346-8EF6-D898DB92517A}" type="pres">
      <dgm:prSet presAssocID="{AD92FEA1-2360-4174-ABC6-3CFEBA6D0382}" presName="sibTrans" presStyleCnt="0"/>
      <dgm:spPr/>
    </dgm:pt>
    <dgm:pt modelId="{33EA804B-71B2-40DD-977C-CF614F698EE3}" type="pres">
      <dgm:prSet presAssocID="{5FF904CC-07C8-40CA-91B8-D869BE92B781}" presName="node" presStyleLbl="node1" presStyleIdx="1" presStyleCnt="4" custLinFactNeighborX="1672" custLinFactNeighborY="-30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BF842-A0FA-4F31-9C0F-FAD873A6E833}" type="pres">
      <dgm:prSet presAssocID="{68A7076A-A680-4BDE-9ADA-6084EB0636E3}" presName="sibTrans" presStyleCnt="0"/>
      <dgm:spPr/>
    </dgm:pt>
    <dgm:pt modelId="{8EFAE9AD-1A1B-4CFA-99DB-ACB96A32F289}" type="pres">
      <dgm:prSet presAssocID="{1CCCF7FD-6EFC-4804-9A1F-73B259ABD53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88729-BB5A-4629-9DC0-A2C4E3805596}" type="pres">
      <dgm:prSet presAssocID="{C83A435D-A9C0-47C0-A7DA-6A43D57EAA11}" presName="sibTrans" presStyleCnt="0"/>
      <dgm:spPr/>
    </dgm:pt>
    <dgm:pt modelId="{8C77BBCF-47E1-45BF-8C03-99C0B9EB5F38}" type="pres">
      <dgm:prSet presAssocID="{71912428-518E-48B4-ABF2-AA746F52703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6FBA4E-864F-47CB-8E0A-CF09D237386A}" srcId="{1AE11DFA-9918-488A-8DD4-F4D1103E3A88}" destId="{0AF39ADA-558D-47BC-9293-5D09C2940342}" srcOrd="0" destOrd="0" parTransId="{81D3AF20-8E2E-4B32-9997-74C369AF657A}" sibTransId="{AD92FEA1-2360-4174-ABC6-3CFEBA6D0382}"/>
    <dgm:cxn modelId="{18D10CDC-7D95-429D-85BA-ED07C9E45D3F}" type="presOf" srcId="{71912428-518E-48B4-ABF2-AA746F527038}" destId="{8C77BBCF-47E1-45BF-8C03-99C0B9EB5F38}" srcOrd="0" destOrd="0" presId="urn:microsoft.com/office/officeart/2005/8/layout/default"/>
    <dgm:cxn modelId="{EF70E2E6-3EF7-44F8-97AD-FD17C9F75E93}" type="presOf" srcId="{1CCCF7FD-6EFC-4804-9A1F-73B259ABD539}" destId="{8EFAE9AD-1A1B-4CFA-99DB-ACB96A32F289}" srcOrd="0" destOrd="0" presId="urn:microsoft.com/office/officeart/2005/8/layout/default"/>
    <dgm:cxn modelId="{3E1FCA33-C74B-4544-B8F2-7BB199F5A5F4}" srcId="{1AE11DFA-9918-488A-8DD4-F4D1103E3A88}" destId="{5FF904CC-07C8-40CA-91B8-D869BE92B781}" srcOrd="1" destOrd="0" parTransId="{8C0B972E-670F-43C4-A71E-470E703BED3C}" sibTransId="{68A7076A-A680-4BDE-9ADA-6084EB0636E3}"/>
    <dgm:cxn modelId="{3032F7E3-C404-4598-A9DD-F8394C2132C4}" type="presOf" srcId="{5FF904CC-07C8-40CA-91B8-D869BE92B781}" destId="{33EA804B-71B2-40DD-977C-CF614F698EE3}" srcOrd="0" destOrd="0" presId="urn:microsoft.com/office/officeart/2005/8/layout/default"/>
    <dgm:cxn modelId="{3F06CE47-14A1-49E1-8993-44C9B777F93C}" srcId="{1AE11DFA-9918-488A-8DD4-F4D1103E3A88}" destId="{71912428-518E-48B4-ABF2-AA746F527038}" srcOrd="3" destOrd="0" parTransId="{91E930C4-9F90-4670-B65F-32255251925F}" sibTransId="{D0EB5F55-94D6-4069-932C-9B7FDCCF975A}"/>
    <dgm:cxn modelId="{8C194A42-D27E-4427-B1BA-3FF0F74050B7}" type="presOf" srcId="{0AF39ADA-558D-47BC-9293-5D09C2940342}" destId="{5971EBA8-656F-4737-B046-CFF6ECF56C03}" srcOrd="0" destOrd="0" presId="urn:microsoft.com/office/officeart/2005/8/layout/default"/>
    <dgm:cxn modelId="{BFDDF1CA-224D-457B-968B-3E9E47716F67}" srcId="{1AE11DFA-9918-488A-8DD4-F4D1103E3A88}" destId="{1CCCF7FD-6EFC-4804-9A1F-73B259ABD539}" srcOrd="2" destOrd="0" parTransId="{A8D4DD71-26E9-4213-A0D8-1717F445302E}" sibTransId="{C83A435D-A9C0-47C0-A7DA-6A43D57EAA11}"/>
    <dgm:cxn modelId="{47EB295D-D334-4954-A565-13BC26F2CE94}" type="presOf" srcId="{1AE11DFA-9918-488A-8DD4-F4D1103E3A88}" destId="{4C5DBD67-0C96-439F-8874-F4C29655841D}" srcOrd="0" destOrd="0" presId="urn:microsoft.com/office/officeart/2005/8/layout/default"/>
    <dgm:cxn modelId="{6149A2A2-3E3D-4B3A-A536-78C11775A3A6}" type="presParOf" srcId="{4C5DBD67-0C96-439F-8874-F4C29655841D}" destId="{5971EBA8-656F-4737-B046-CFF6ECF56C03}" srcOrd="0" destOrd="0" presId="urn:microsoft.com/office/officeart/2005/8/layout/default"/>
    <dgm:cxn modelId="{D02B9B70-B5EF-431C-A4BE-A07D4C084F13}" type="presParOf" srcId="{4C5DBD67-0C96-439F-8874-F4C29655841D}" destId="{DAC74962-799E-4346-8EF6-D898DB92517A}" srcOrd="1" destOrd="0" presId="urn:microsoft.com/office/officeart/2005/8/layout/default"/>
    <dgm:cxn modelId="{1DA0664A-14D9-4140-9351-1450BB013CAE}" type="presParOf" srcId="{4C5DBD67-0C96-439F-8874-F4C29655841D}" destId="{33EA804B-71B2-40DD-977C-CF614F698EE3}" srcOrd="2" destOrd="0" presId="urn:microsoft.com/office/officeart/2005/8/layout/default"/>
    <dgm:cxn modelId="{80F7E28C-BCCD-4408-9984-D5B9A48BF5FC}" type="presParOf" srcId="{4C5DBD67-0C96-439F-8874-F4C29655841D}" destId="{02DBF842-A0FA-4F31-9C0F-FAD873A6E833}" srcOrd="3" destOrd="0" presId="urn:microsoft.com/office/officeart/2005/8/layout/default"/>
    <dgm:cxn modelId="{763BC781-484D-4A13-AEBC-8F90C01C6D16}" type="presParOf" srcId="{4C5DBD67-0C96-439F-8874-F4C29655841D}" destId="{8EFAE9AD-1A1B-4CFA-99DB-ACB96A32F289}" srcOrd="4" destOrd="0" presId="urn:microsoft.com/office/officeart/2005/8/layout/default"/>
    <dgm:cxn modelId="{60882273-ABB7-4E06-912D-3F22BC0DF783}" type="presParOf" srcId="{4C5DBD67-0C96-439F-8874-F4C29655841D}" destId="{B9688729-BB5A-4629-9DC0-A2C4E3805596}" srcOrd="5" destOrd="0" presId="urn:microsoft.com/office/officeart/2005/8/layout/default"/>
    <dgm:cxn modelId="{7CFD3ADF-D82D-4EEB-A33F-D5B6A0C6950E}" type="presParOf" srcId="{4C5DBD67-0C96-439F-8874-F4C29655841D}" destId="{8C77BBCF-47E1-45BF-8C03-99C0B9EB5F3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E11DFA-9918-488A-8DD4-F4D1103E3A88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AF39ADA-558D-47BC-9293-5D09C2940342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Образ учреждения, человека в сценарии</a:t>
          </a:r>
        </a:p>
      </dgm:t>
    </dgm:pt>
    <dgm:pt modelId="{81D3AF20-8E2E-4B32-9997-74C369AF657A}" type="parTrans" cxnId="{B26FBA4E-864F-47CB-8E0A-CF09D237386A}">
      <dgm:prSet/>
      <dgm:spPr/>
      <dgm:t>
        <a:bodyPr/>
        <a:lstStyle/>
        <a:p>
          <a:endParaRPr lang="ru-RU"/>
        </a:p>
      </dgm:t>
    </dgm:pt>
    <dgm:pt modelId="{AD92FEA1-2360-4174-ABC6-3CFEBA6D0382}" type="sibTrans" cxnId="{B26FBA4E-864F-47CB-8E0A-CF09D237386A}">
      <dgm:prSet/>
      <dgm:spPr/>
      <dgm:t>
        <a:bodyPr/>
        <a:lstStyle/>
        <a:p>
          <a:endParaRPr lang="ru-RU"/>
        </a:p>
      </dgm:t>
    </dgm:pt>
    <dgm:pt modelId="{5FF904CC-07C8-40CA-91B8-D869BE92B781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Атмосфера, музыкальное сопровождение</a:t>
          </a:r>
        </a:p>
      </dgm:t>
    </dgm:pt>
    <dgm:pt modelId="{8C0B972E-670F-43C4-A71E-470E703BED3C}" type="parTrans" cxnId="{3E1FCA33-C74B-4544-B8F2-7BB199F5A5F4}">
      <dgm:prSet/>
      <dgm:spPr/>
      <dgm:t>
        <a:bodyPr/>
        <a:lstStyle/>
        <a:p>
          <a:endParaRPr lang="ru-RU"/>
        </a:p>
      </dgm:t>
    </dgm:pt>
    <dgm:pt modelId="{68A7076A-A680-4BDE-9ADA-6084EB0636E3}" type="sibTrans" cxnId="{3E1FCA33-C74B-4544-B8F2-7BB199F5A5F4}">
      <dgm:prSet/>
      <dgm:spPr/>
      <dgm:t>
        <a:bodyPr/>
        <a:lstStyle/>
        <a:p>
          <a:endParaRPr lang="ru-RU"/>
        </a:p>
      </dgm:t>
    </dgm:pt>
    <dgm:pt modelId="{1CCCF7FD-6EFC-4804-9A1F-73B259ABD539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От первого лица</a:t>
          </a:r>
        </a:p>
      </dgm:t>
    </dgm:pt>
    <dgm:pt modelId="{A8D4DD71-26E9-4213-A0D8-1717F445302E}" type="parTrans" cxnId="{BFDDF1CA-224D-457B-968B-3E9E47716F67}">
      <dgm:prSet/>
      <dgm:spPr/>
      <dgm:t>
        <a:bodyPr/>
        <a:lstStyle/>
        <a:p>
          <a:endParaRPr lang="ru-RU"/>
        </a:p>
      </dgm:t>
    </dgm:pt>
    <dgm:pt modelId="{C83A435D-A9C0-47C0-A7DA-6A43D57EAA11}" type="sibTrans" cxnId="{BFDDF1CA-224D-457B-968B-3E9E47716F67}">
      <dgm:prSet/>
      <dgm:spPr/>
      <dgm:t>
        <a:bodyPr/>
        <a:lstStyle/>
        <a:p>
          <a:endParaRPr lang="ru-RU"/>
        </a:p>
      </dgm:t>
    </dgm:pt>
    <dgm:pt modelId="{71912428-518E-48B4-ABF2-AA746F527038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Правильное оформление</a:t>
          </a:r>
        </a:p>
      </dgm:t>
    </dgm:pt>
    <dgm:pt modelId="{91E930C4-9F90-4670-B65F-32255251925F}" type="parTrans" cxnId="{3F06CE47-14A1-49E1-8993-44C9B777F93C}">
      <dgm:prSet/>
      <dgm:spPr/>
      <dgm:t>
        <a:bodyPr/>
        <a:lstStyle/>
        <a:p>
          <a:endParaRPr lang="ru-RU"/>
        </a:p>
      </dgm:t>
    </dgm:pt>
    <dgm:pt modelId="{D0EB5F55-94D6-4069-932C-9B7FDCCF975A}" type="sibTrans" cxnId="{3F06CE47-14A1-49E1-8993-44C9B777F93C}">
      <dgm:prSet/>
      <dgm:spPr/>
      <dgm:t>
        <a:bodyPr/>
        <a:lstStyle/>
        <a:p>
          <a:endParaRPr lang="ru-RU"/>
        </a:p>
      </dgm:t>
    </dgm:pt>
    <dgm:pt modelId="{4C5DBD67-0C96-439F-8874-F4C29655841D}" type="pres">
      <dgm:prSet presAssocID="{1AE11DFA-9918-488A-8DD4-F4D1103E3A8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71EBA8-656F-4737-B046-CFF6ECF56C03}" type="pres">
      <dgm:prSet presAssocID="{0AF39ADA-558D-47BC-9293-5D09C294034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74962-799E-4346-8EF6-D898DB92517A}" type="pres">
      <dgm:prSet presAssocID="{AD92FEA1-2360-4174-ABC6-3CFEBA6D0382}" presName="sibTrans" presStyleCnt="0"/>
      <dgm:spPr/>
    </dgm:pt>
    <dgm:pt modelId="{33EA804B-71B2-40DD-977C-CF614F698EE3}" type="pres">
      <dgm:prSet presAssocID="{5FF904CC-07C8-40CA-91B8-D869BE92B78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BF842-A0FA-4F31-9C0F-FAD873A6E833}" type="pres">
      <dgm:prSet presAssocID="{68A7076A-A680-4BDE-9ADA-6084EB0636E3}" presName="sibTrans" presStyleCnt="0"/>
      <dgm:spPr/>
    </dgm:pt>
    <dgm:pt modelId="{8EFAE9AD-1A1B-4CFA-99DB-ACB96A32F289}" type="pres">
      <dgm:prSet presAssocID="{1CCCF7FD-6EFC-4804-9A1F-73B259ABD53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88729-BB5A-4629-9DC0-A2C4E3805596}" type="pres">
      <dgm:prSet presAssocID="{C83A435D-A9C0-47C0-A7DA-6A43D57EAA11}" presName="sibTrans" presStyleCnt="0"/>
      <dgm:spPr/>
    </dgm:pt>
    <dgm:pt modelId="{8C77BBCF-47E1-45BF-8C03-99C0B9EB5F38}" type="pres">
      <dgm:prSet presAssocID="{71912428-518E-48B4-ABF2-AA746F52703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6FBA4E-864F-47CB-8E0A-CF09D237386A}" srcId="{1AE11DFA-9918-488A-8DD4-F4D1103E3A88}" destId="{0AF39ADA-558D-47BC-9293-5D09C2940342}" srcOrd="0" destOrd="0" parTransId="{81D3AF20-8E2E-4B32-9997-74C369AF657A}" sibTransId="{AD92FEA1-2360-4174-ABC6-3CFEBA6D0382}"/>
    <dgm:cxn modelId="{18D10CDC-7D95-429D-85BA-ED07C9E45D3F}" type="presOf" srcId="{71912428-518E-48B4-ABF2-AA746F527038}" destId="{8C77BBCF-47E1-45BF-8C03-99C0B9EB5F38}" srcOrd="0" destOrd="0" presId="urn:microsoft.com/office/officeart/2005/8/layout/default"/>
    <dgm:cxn modelId="{EF70E2E6-3EF7-44F8-97AD-FD17C9F75E93}" type="presOf" srcId="{1CCCF7FD-6EFC-4804-9A1F-73B259ABD539}" destId="{8EFAE9AD-1A1B-4CFA-99DB-ACB96A32F289}" srcOrd="0" destOrd="0" presId="urn:microsoft.com/office/officeart/2005/8/layout/default"/>
    <dgm:cxn modelId="{3E1FCA33-C74B-4544-B8F2-7BB199F5A5F4}" srcId="{1AE11DFA-9918-488A-8DD4-F4D1103E3A88}" destId="{5FF904CC-07C8-40CA-91B8-D869BE92B781}" srcOrd="1" destOrd="0" parTransId="{8C0B972E-670F-43C4-A71E-470E703BED3C}" sibTransId="{68A7076A-A680-4BDE-9ADA-6084EB0636E3}"/>
    <dgm:cxn modelId="{3032F7E3-C404-4598-A9DD-F8394C2132C4}" type="presOf" srcId="{5FF904CC-07C8-40CA-91B8-D869BE92B781}" destId="{33EA804B-71B2-40DD-977C-CF614F698EE3}" srcOrd="0" destOrd="0" presId="urn:microsoft.com/office/officeart/2005/8/layout/default"/>
    <dgm:cxn modelId="{3F06CE47-14A1-49E1-8993-44C9B777F93C}" srcId="{1AE11DFA-9918-488A-8DD4-F4D1103E3A88}" destId="{71912428-518E-48B4-ABF2-AA746F527038}" srcOrd="3" destOrd="0" parTransId="{91E930C4-9F90-4670-B65F-32255251925F}" sibTransId="{D0EB5F55-94D6-4069-932C-9B7FDCCF975A}"/>
    <dgm:cxn modelId="{8C194A42-D27E-4427-B1BA-3FF0F74050B7}" type="presOf" srcId="{0AF39ADA-558D-47BC-9293-5D09C2940342}" destId="{5971EBA8-656F-4737-B046-CFF6ECF56C03}" srcOrd="0" destOrd="0" presId="urn:microsoft.com/office/officeart/2005/8/layout/default"/>
    <dgm:cxn modelId="{BFDDF1CA-224D-457B-968B-3E9E47716F67}" srcId="{1AE11DFA-9918-488A-8DD4-F4D1103E3A88}" destId="{1CCCF7FD-6EFC-4804-9A1F-73B259ABD539}" srcOrd="2" destOrd="0" parTransId="{A8D4DD71-26E9-4213-A0D8-1717F445302E}" sibTransId="{C83A435D-A9C0-47C0-A7DA-6A43D57EAA11}"/>
    <dgm:cxn modelId="{47EB295D-D334-4954-A565-13BC26F2CE94}" type="presOf" srcId="{1AE11DFA-9918-488A-8DD4-F4D1103E3A88}" destId="{4C5DBD67-0C96-439F-8874-F4C29655841D}" srcOrd="0" destOrd="0" presId="urn:microsoft.com/office/officeart/2005/8/layout/default"/>
    <dgm:cxn modelId="{6149A2A2-3E3D-4B3A-A536-78C11775A3A6}" type="presParOf" srcId="{4C5DBD67-0C96-439F-8874-F4C29655841D}" destId="{5971EBA8-656F-4737-B046-CFF6ECF56C03}" srcOrd="0" destOrd="0" presId="urn:microsoft.com/office/officeart/2005/8/layout/default"/>
    <dgm:cxn modelId="{D02B9B70-B5EF-431C-A4BE-A07D4C084F13}" type="presParOf" srcId="{4C5DBD67-0C96-439F-8874-F4C29655841D}" destId="{DAC74962-799E-4346-8EF6-D898DB92517A}" srcOrd="1" destOrd="0" presId="urn:microsoft.com/office/officeart/2005/8/layout/default"/>
    <dgm:cxn modelId="{1DA0664A-14D9-4140-9351-1450BB013CAE}" type="presParOf" srcId="{4C5DBD67-0C96-439F-8874-F4C29655841D}" destId="{33EA804B-71B2-40DD-977C-CF614F698EE3}" srcOrd="2" destOrd="0" presId="urn:microsoft.com/office/officeart/2005/8/layout/default"/>
    <dgm:cxn modelId="{80F7E28C-BCCD-4408-9984-D5B9A48BF5FC}" type="presParOf" srcId="{4C5DBD67-0C96-439F-8874-F4C29655841D}" destId="{02DBF842-A0FA-4F31-9C0F-FAD873A6E833}" srcOrd="3" destOrd="0" presId="urn:microsoft.com/office/officeart/2005/8/layout/default"/>
    <dgm:cxn modelId="{763BC781-484D-4A13-AEBC-8F90C01C6D16}" type="presParOf" srcId="{4C5DBD67-0C96-439F-8874-F4C29655841D}" destId="{8EFAE9AD-1A1B-4CFA-99DB-ACB96A32F289}" srcOrd="4" destOrd="0" presId="urn:microsoft.com/office/officeart/2005/8/layout/default"/>
    <dgm:cxn modelId="{60882273-ABB7-4E06-912D-3F22BC0DF783}" type="presParOf" srcId="{4C5DBD67-0C96-439F-8874-F4C29655841D}" destId="{B9688729-BB5A-4629-9DC0-A2C4E3805596}" srcOrd="5" destOrd="0" presId="urn:microsoft.com/office/officeart/2005/8/layout/default"/>
    <dgm:cxn modelId="{7CFD3ADF-D82D-4EEB-A33F-D5B6A0C6950E}" type="presParOf" srcId="{4C5DBD67-0C96-439F-8874-F4C29655841D}" destId="{8C77BBCF-47E1-45BF-8C03-99C0B9EB5F3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1EBA8-656F-4737-B046-CFF6ECF56C03}">
      <dsp:nvSpPr>
        <dsp:cNvPr id="0" name=""/>
        <dsp:cNvSpPr/>
      </dsp:nvSpPr>
      <dsp:spPr>
        <a:xfrm>
          <a:off x="1854384" y="1968"/>
          <a:ext cx="3680287" cy="22081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>
              <a:solidFill>
                <a:schemeClr val="tx1"/>
              </a:solidFill>
            </a:rPr>
            <a:t>Понятная структура</a:t>
          </a:r>
        </a:p>
      </dsp:txBody>
      <dsp:txXfrm>
        <a:off x="1854384" y="1968"/>
        <a:ext cx="3680287" cy="2208172"/>
      </dsp:txXfrm>
    </dsp:sp>
    <dsp:sp modelId="{33EA804B-71B2-40DD-977C-CF614F698EE3}">
      <dsp:nvSpPr>
        <dsp:cNvPr id="0" name=""/>
        <dsp:cNvSpPr/>
      </dsp:nvSpPr>
      <dsp:spPr>
        <a:xfrm>
          <a:off x="5902700" y="1968"/>
          <a:ext cx="3680287" cy="2208172"/>
        </a:xfrm>
        <a:prstGeom prst="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>
              <a:solidFill>
                <a:schemeClr val="tx1"/>
              </a:solidFill>
            </a:rPr>
            <a:t>Простота восприятия</a:t>
          </a:r>
        </a:p>
      </dsp:txBody>
      <dsp:txXfrm>
        <a:off x="5902700" y="1968"/>
        <a:ext cx="3680287" cy="2208172"/>
      </dsp:txXfrm>
    </dsp:sp>
    <dsp:sp modelId="{8EFAE9AD-1A1B-4CFA-99DB-ACB96A32F289}">
      <dsp:nvSpPr>
        <dsp:cNvPr id="0" name=""/>
        <dsp:cNvSpPr/>
      </dsp:nvSpPr>
      <dsp:spPr>
        <a:xfrm>
          <a:off x="1854384" y="2578169"/>
          <a:ext cx="3680287" cy="2208172"/>
        </a:xfrm>
        <a:prstGeom prst="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>
              <a:solidFill>
                <a:schemeClr val="tx1"/>
              </a:solidFill>
            </a:rPr>
            <a:t>Небольшая длительность</a:t>
          </a:r>
        </a:p>
      </dsp:txBody>
      <dsp:txXfrm>
        <a:off x="1854384" y="2578169"/>
        <a:ext cx="3680287" cy="2208172"/>
      </dsp:txXfrm>
    </dsp:sp>
    <dsp:sp modelId="{8C77BBCF-47E1-45BF-8C03-99C0B9EB5F38}">
      <dsp:nvSpPr>
        <dsp:cNvPr id="0" name=""/>
        <dsp:cNvSpPr/>
      </dsp:nvSpPr>
      <dsp:spPr>
        <a:xfrm>
          <a:off x="5902700" y="2578169"/>
          <a:ext cx="3680287" cy="2208172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>
              <a:solidFill>
                <a:schemeClr val="tx1"/>
              </a:solidFill>
            </a:rPr>
            <a:t>Правильное оформление</a:t>
          </a:r>
        </a:p>
      </dsp:txBody>
      <dsp:txXfrm>
        <a:off x="5902700" y="2578169"/>
        <a:ext cx="3680287" cy="22081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1EBA8-656F-4737-B046-CFF6ECF56C03}">
      <dsp:nvSpPr>
        <dsp:cNvPr id="0" name=""/>
        <dsp:cNvSpPr/>
      </dsp:nvSpPr>
      <dsp:spPr>
        <a:xfrm>
          <a:off x="1854384" y="1968"/>
          <a:ext cx="3680287" cy="22081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>
              <a:solidFill>
                <a:schemeClr val="tx1"/>
              </a:solidFill>
            </a:rPr>
            <a:t>Дикторский текст и голос</a:t>
          </a:r>
        </a:p>
      </dsp:txBody>
      <dsp:txXfrm>
        <a:off x="1854384" y="1968"/>
        <a:ext cx="3680287" cy="2208172"/>
      </dsp:txXfrm>
    </dsp:sp>
    <dsp:sp modelId="{33EA804B-71B2-40DD-977C-CF614F698EE3}">
      <dsp:nvSpPr>
        <dsp:cNvPr id="0" name=""/>
        <dsp:cNvSpPr/>
      </dsp:nvSpPr>
      <dsp:spPr>
        <a:xfrm>
          <a:off x="5964235" y="0"/>
          <a:ext cx="3680287" cy="2208172"/>
        </a:xfrm>
        <a:prstGeom prst="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err="1">
              <a:solidFill>
                <a:schemeClr val="tx1"/>
              </a:solidFill>
            </a:rPr>
            <a:t>Инфорграфика</a:t>
          </a:r>
          <a:endParaRPr lang="ru-RU" sz="4000" b="1" kern="1200" dirty="0">
            <a:solidFill>
              <a:schemeClr val="tx1"/>
            </a:solidFill>
          </a:endParaRPr>
        </a:p>
      </dsp:txBody>
      <dsp:txXfrm>
        <a:off x="5964235" y="0"/>
        <a:ext cx="3680287" cy="2208172"/>
      </dsp:txXfrm>
    </dsp:sp>
    <dsp:sp modelId="{8EFAE9AD-1A1B-4CFA-99DB-ACB96A32F289}">
      <dsp:nvSpPr>
        <dsp:cNvPr id="0" name=""/>
        <dsp:cNvSpPr/>
      </dsp:nvSpPr>
      <dsp:spPr>
        <a:xfrm>
          <a:off x="1854384" y="2578169"/>
          <a:ext cx="3680287" cy="2208172"/>
        </a:xfrm>
        <a:prstGeom prst="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>
              <a:solidFill>
                <a:schemeClr val="tx1"/>
              </a:solidFill>
            </a:rPr>
            <a:t>Отражение преимуществ</a:t>
          </a:r>
        </a:p>
      </dsp:txBody>
      <dsp:txXfrm>
        <a:off x="1854384" y="2578169"/>
        <a:ext cx="3680287" cy="2208172"/>
      </dsp:txXfrm>
    </dsp:sp>
    <dsp:sp modelId="{8C77BBCF-47E1-45BF-8C03-99C0B9EB5F38}">
      <dsp:nvSpPr>
        <dsp:cNvPr id="0" name=""/>
        <dsp:cNvSpPr/>
      </dsp:nvSpPr>
      <dsp:spPr>
        <a:xfrm>
          <a:off x="5902700" y="2578169"/>
          <a:ext cx="3680287" cy="2208172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>
              <a:solidFill>
                <a:schemeClr val="tx1"/>
              </a:solidFill>
            </a:rPr>
            <a:t>Правильное оформление</a:t>
          </a:r>
        </a:p>
      </dsp:txBody>
      <dsp:txXfrm>
        <a:off x="5902700" y="2578169"/>
        <a:ext cx="3680287" cy="22081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1EBA8-656F-4737-B046-CFF6ECF56C03}">
      <dsp:nvSpPr>
        <dsp:cNvPr id="0" name=""/>
        <dsp:cNvSpPr/>
      </dsp:nvSpPr>
      <dsp:spPr>
        <a:xfrm>
          <a:off x="1854384" y="1968"/>
          <a:ext cx="3680287" cy="22081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>
              <a:solidFill>
                <a:schemeClr val="tx1"/>
              </a:solidFill>
            </a:rPr>
            <a:t>Образ учреждения, человека в сценарии</a:t>
          </a:r>
        </a:p>
      </dsp:txBody>
      <dsp:txXfrm>
        <a:off x="1854384" y="1968"/>
        <a:ext cx="3680287" cy="2208172"/>
      </dsp:txXfrm>
    </dsp:sp>
    <dsp:sp modelId="{33EA804B-71B2-40DD-977C-CF614F698EE3}">
      <dsp:nvSpPr>
        <dsp:cNvPr id="0" name=""/>
        <dsp:cNvSpPr/>
      </dsp:nvSpPr>
      <dsp:spPr>
        <a:xfrm>
          <a:off x="5902700" y="1968"/>
          <a:ext cx="3680287" cy="2208172"/>
        </a:xfrm>
        <a:prstGeom prst="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>
              <a:solidFill>
                <a:schemeClr val="tx1"/>
              </a:solidFill>
            </a:rPr>
            <a:t>Атмосфера, музыкальное сопровождение</a:t>
          </a:r>
        </a:p>
      </dsp:txBody>
      <dsp:txXfrm>
        <a:off x="5902700" y="1968"/>
        <a:ext cx="3680287" cy="2208172"/>
      </dsp:txXfrm>
    </dsp:sp>
    <dsp:sp modelId="{8EFAE9AD-1A1B-4CFA-99DB-ACB96A32F289}">
      <dsp:nvSpPr>
        <dsp:cNvPr id="0" name=""/>
        <dsp:cNvSpPr/>
      </dsp:nvSpPr>
      <dsp:spPr>
        <a:xfrm>
          <a:off x="1854384" y="2578169"/>
          <a:ext cx="3680287" cy="2208172"/>
        </a:xfrm>
        <a:prstGeom prst="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>
              <a:solidFill>
                <a:schemeClr val="tx1"/>
              </a:solidFill>
            </a:rPr>
            <a:t>От первого лица</a:t>
          </a:r>
        </a:p>
      </dsp:txBody>
      <dsp:txXfrm>
        <a:off x="1854384" y="2578169"/>
        <a:ext cx="3680287" cy="2208172"/>
      </dsp:txXfrm>
    </dsp:sp>
    <dsp:sp modelId="{8C77BBCF-47E1-45BF-8C03-99C0B9EB5F38}">
      <dsp:nvSpPr>
        <dsp:cNvPr id="0" name=""/>
        <dsp:cNvSpPr/>
      </dsp:nvSpPr>
      <dsp:spPr>
        <a:xfrm>
          <a:off x="5902700" y="2578169"/>
          <a:ext cx="3680287" cy="2208172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>
              <a:solidFill>
                <a:schemeClr val="tx1"/>
              </a:solidFill>
            </a:rPr>
            <a:t>Правильное оформление</a:t>
          </a:r>
        </a:p>
      </dsp:txBody>
      <dsp:txXfrm>
        <a:off x="5902700" y="2578169"/>
        <a:ext cx="3680287" cy="2208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17CCC-0B8D-4F94-B7BE-7A76053DDC6C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640D6-A5EA-4C71-9BDC-DF9505134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7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1640D6-A5EA-4C71-9BDC-DF950513460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693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A197-C546-4E75-9818-EEA1CA6BAEF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3A2A-0D78-43E2-8AA6-2FA05B122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73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A197-C546-4E75-9818-EEA1CA6BAEF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3A2A-0D78-43E2-8AA6-2FA05B122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84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A197-C546-4E75-9818-EEA1CA6BAEF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3A2A-0D78-43E2-8AA6-2FA05B122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94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A197-C546-4E75-9818-EEA1CA6BAEF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3A2A-0D78-43E2-8AA6-2FA05B122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37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A197-C546-4E75-9818-EEA1CA6BAEF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3A2A-0D78-43E2-8AA6-2FA05B122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2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A197-C546-4E75-9818-EEA1CA6BAEF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3A2A-0D78-43E2-8AA6-2FA05B122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454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A197-C546-4E75-9818-EEA1CA6BAEF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3A2A-0D78-43E2-8AA6-2FA05B122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11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A197-C546-4E75-9818-EEA1CA6BAEF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3A2A-0D78-43E2-8AA6-2FA05B122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329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A197-C546-4E75-9818-EEA1CA6BAEF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3A2A-0D78-43E2-8AA6-2FA05B122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20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A197-C546-4E75-9818-EEA1CA6BAEF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3A2A-0D78-43E2-8AA6-2FA05B122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33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A197-C546-4E75-9818-EEA1CA6BAEF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83A2A-0D78-43E2-8AA6-2FA05B122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57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0A197-C546-4E75-9818-EEA1CA6BAEFA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83A2A-0D78-43E2-8AA6-2FA05B122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73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&#1051;&#1091;&#1085;&#1085;&#1072;&#1103;%20&#1087;&#1086;&#1093;&#1086;&#1076;&#1082;&#1072;.mp4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&#1055;&#1088;&#1077;&#1079;&#1077;&#1085;&#1090;&#1072;&#1094;&#1080;&#1086;&#1085;&#1085;&#1099;&#1081;%20&#1088;&#1086;&#1083;&#1080;&#1082;%20&#1060;&#1077;&#1076;&#1077;&#1088;&#1072;&#1083;&#1100;&#1085;&#1086;&#1075;&#1086;%20&#1076;&#1077;&#1090;&#1089;&#1082;&#1086;&#1075;&#1086;%20&#1101;&#1082;&#1086;&#1083;&#1086;&#1075;&#1086;-&#1073;&#1080;&#1086;&#1083;&#1086;&#1075;&#1080;&#1095;&#1077;&#1089;&#1082;&#1086;&#1075;&#1086;%20&#1094;&#1077;&#1085;&#1090;&#1088;&#1072;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&#1055;&#1088;&#1077;&#1079;&#1077;&#1085;&#1090;&#1072;&#1094;&#1080;&#1086;&#1085;&#1085;&#1099;&#1081;%20&#1088;&#1086;&#1083;&#1080;&#1082;%20&#1044;&#1086;&#1084;%20&#1076;&#1077;&#1090;&#1089;&#1082;&#1086;&#1075;&#1086;%20&#1090;&#1074;&#1086;&#1088;&#1095;&#1077;&#1089;&#1090;&#1074;&#1072;%20&#8470;2%20&#1075;&#1086;&#1088;&#1086;&#1076;%20&#1048;&#1088;&#1082;&#1091;&#1090;&#1089;&#1082;%2010.02.2022.%20&#1055;&#1091;&#1075;&#1072;&#1095;&#1077;&#1074;%20&#1048;.%20&#1070;..mp4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Абстрактное 3D Art HD обои скачать бесплатно | Wallpaperbetter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0" b="100000" l="687" r="456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616"/>
          <a:stretch/>
        </p:blipFill>
        <p:spPr bwMode="auto">
          <a:xfrm rot="10800000">
            <a:off x="9347199" y="2136103"/>
            <a:ext cx="2844799" cy="468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60759" y="2400818"/>
            <a:ext cx="9208839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Семинар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«Особенности создания </a:t>
            </a: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продвижения </a:t>
            </a:r>
            <a:r>
              <a:rPr lang="ru-RU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видеоконтента</a:t>
            </a: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сети Интернет»</a:t>
            </a: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E:\Мои документы\МОЦ\МОЦ\Эмблема МОЦ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072" y="48492"/>
            <a:ext cx="816610" cy="878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Users\ЦВР_Брянск\Desktop\cropped-logo-dlya-sajta-lektor.png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74072" y="1208058"/>
            <a:ext cx="737870" cy="562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Региональный центр выявления, поддержки и развития способностей и талантов у детей и молодежи"/>
          <p:cNvPicPr/>
          <p:nvPr/>
        </p:nvPicPr>
        <p:blipFill>
          <a:blip r:embed="rId6"/>
          <a:stretch>
            <a:fillRect/>
          </a:stretch>
        </p:blipFill>
        <p:spPr bwMode="auto">
          <a:xfrm>
            <a:off x="6181753" y="173592"/>
            <a:ext cx="1200150" cy="44958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7" cstate="print"/>
          <a:srcRect t="18987" r="85548" b="58545"/>
          <a:stretch>
            <a:fillRect/>
          </a:stretch>
        </p:blipFill>
        <p:spPr bwMode="auto">
          <a:xfrm>
            <a:off x="6329390" y="974958"/>
            <a:ext cx="769852" cy="68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18316" y="17359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8015"/>
            <a:r>
              <a:rPr lang="ru-RU" sz="12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Муниципальный опорный центр дополнительного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015"/>
            <a:r>
              <a:rPr lang="ru-RU" sz="12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 детей  г. Брянска МБУДО «Центр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015"/>
            <a:r>
              <a:rPr lang="ru-RU" sz="12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внешкольной работы Советского района» г. Брянска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08762" y="111635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ГАУ ДПО "Брянский институт повышения квалификации</a:t>
            </a:r>
            <a:b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работников образования"</a:t>
            </a:r>
            <a:endParaRPr lang="ru-RU" sz="1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81903" y="16150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ГАНОУ   «Региональный центр выявления, поддержки </a:t>
            </a:r>
            <a:br>
              <a:rPr lang="ru-RU" sz="12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развития способностей и талантов у детей и молодежи»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404762" y="1180594"/>
            <a:ext cx="38514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Брянский филиал Компьютерной  академии  </a:t>
            </a:r>
            <a:r>
              <a:rPr lang="en-US" sz="12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endParaRPr lang="ru-RU" sz="12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717753" y="2136105"/>
            <a:ext cx="8928000" cy="0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74292" y="6396335"/>
            <a:ext cx="181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Брянск 2022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119" y="468284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82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7762" b="4536"/>
          <a:stretch/>
        </p:blipFill>
        <p:spPr>
          <a:xfrm>
            <a:off x="218543" y="383456"/>
            <a:ext cx="12024103" cy="592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1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8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file"/>
            <a:extLst>
              <a:ext uri="{FF2B5EF4-FFF2-40B4-BE49-F238E27FC236}">
                <a16:creationId xmlns:a16="http://schemas.microsoft.com/office/drawing/2014/main" id="{878EE5DC-E643-43D6-9AEE-287F35C69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040"/>
            <a:ext cx="12192000" cy="55360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0012" y="6018014"/>
            <a:ext cx="5649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https://www.youtube.com/watch?v=-VeM7T8HTg4&amp;t=41s</a:t>
            </a:r>
          </a:p>
        </p:txBody>
      </p:sp>
    </p:spTree>
    <p:extLst>
      <p:ext uri="{BB962C8B-B14F-4D97-AF65-F5344CB8AC3E}">
        <p14:creationId xmlns:p14="http://schemas.microsoft.com/office/powerpoint/2010/main" val="237127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CD15B4-3E2A-403D-889E-1ACC27858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74"/>
            <a:ext cx="12192000" cy="579253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65760" y="3230880"/>
            <a:ext cx="6141720" cy="16154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38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F8E64B-83F9-4C6B-A989-C3AF4E4F3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0856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2566EB-B992-477F-AB93-8C6512933750}"/>
              </a:ext>
            </a:extLst>
          </p:cNvPr>
          <p:cNvSpPr/>
          <p:nvPr/>
        </p:nvSpPr>
        <p:spPr>
          <a:xfrm>
            <a:off x="6926236" y="6267754"/>
            <a:ext cx="4917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https://www.youtube.com/watch?v=LqB2pZXEfO4</a:t>
            </a:r>
          </a:p>
        </p:txBody>
      </p:sp>
      <p:sp>
        <p:nvSpPr>
          <p:cNvPr id="5" name="Овал 4"/>
          <p:cNvSpPr/>
          <p:nvPr/>
        </p:nvSpPr>
        <p:spPr>
          <a:xfrm>
            <a:off x="228600" y="3368040"/>
            <a:ext cx="7543800" cy="28997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липарт-абстракция-png- | Taxi in Tokyo">
            <a:extLst>
              <a:ext uri="{FF2B5EF4-FFF2-40B4-BE49-F238E27FC236}">
                <a16:creationId xmlns:a16="http://schemas.microsoft.com/office/drawing/2014/main" id="{FAD828BC-B484-4131-8401-81133D62FB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46"/>
          <a:stretch/>
        </p:blipFill>
        <p:spPr bwMode="auto">
          <a:xfrm rot="16200000">
            <a:off x="7725697" y="2391696"/>
            <a:ext cx="6858000" cy="207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C2477E6-352B-4428-BB9C-97E4CE745FC7}"/>
              </a:ext>
            </a:extLst>
          </p:cNvPr>
          <p:cNvSpPr/>
          <p:nvPr/>
        </p:nvSpPr>
        <p:spPr>
          <a:xfrm>
            <a:off x="3026765" y="110362"/>
            <a:ext cx="5904823" cy="15657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Презентационный</a:t>
            </a:r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DE6F97DC-7E09-4FD4-A2A0-1186B224E7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4061482"/>
              </p:ext>
            </p:extLst>
          </p:nvPr>
        </p:nvGraphicFramePr>
        <p:xfrm>
          <a:off x="124541" y="1906755"/>
          <a:ext cx="11437373" cy="4788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250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971EBA8-656F-4737-B046-CFF6ECF56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5971EBA8-656F-4737-B046-CFF6ECF56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3EA804B-71B2-40DD-977C-CF614F698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">
                                            <p:graphicEl>
                                              <a:dgm id="{33EA804B-71B2-40DD-977C-CF614F698E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EFAE9AD-1A1B-4CFA-99DB-ACB96A32F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">
                                            <p:graphicEl>
                                              <a:dgm id="{8EFAE9AD-1A1B-4CFA-99DB-ACB96A32F2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C77BBCF-47E1-45BF-8C03-99C0B9EB5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">
                                            <p:graphicEl>
                                              <a:dgm id="{8C77BBCF-47E1-45BF-8C03-99C0B9EB5F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file"/>
            <a:extLst>
              <a:ext uri="{FF2B5EF4-FFF2-40B4-BE49-F238E27FC236}">
                <a16:creationId xmlns:a16="http://schemas.microsoft.com/office/drawing/2014/main" id="{7EF42F84-A950-461F-9E77-825BC623A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5168"/>
            <a:ext cx="12192000" cy="539867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F21BA1-11B6-49FB-9647-21166B6BF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0" y="5623840"/>
            <a:ext cx="12192000" cy="7408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75189" y="6364642"/>
            <a:ext cx="501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https://www.youtube.com/watch?v=QRiQwssYy6M</a:t>
            </a:r>
          </a:p>
        </p:txBody>
      </p:sp>
    </p:spTree>
    <p:extLst>
      <p:ext uri="{BB962C8B-B14F-4D97-AF65-F5344CB8AC3E}">
        <p14:creationId xmlns:p14="http://schemas.microsoft.com/office/powerpoint/2010/main" val="67002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file"/>
            <a:extLst>
              <a:ext uri="{FF2B5EF4-FFF2-40B4-BE49-F238E27FC236}">
                <a16:creationId xmlns:a16="http://schemas.microsoft.com/office/drawing/2014/main" id="{6FD3CF87-D71D-4A5A-ADB8-9CF36A8A8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167"/>
            <a:ext cx="12192000" cy="575683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05E322-10FA-474F-AB11-B7815068E9C9}"/>
              </a:ext>
            </a:extLst>
          </p:cNvPr>
          <p:cNvSpPr/>
          <p:nvPr/>
        </p:nvSpPr>
        <p:spPr>
          <a:xfrm>
            <a:off x="6747618" y="6206101"/>
            <a:ext cx="4876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https://www.youtube.com/watch?v=-B7LV1CXQj4</a:t>
            </a:r>
          </a:p>
        </p:txBody>
      </p:sp>
    </p:spTree>
    <p:extLst>
      <p:ext uri="{BB962C8B-B14F-4D97-AF65-F5344CB8AC3E}">
        <p14:creationId xmlns:p14="http://schemas.microsoft.com/office/powerpoint/2010/main" val="170112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липарт-абстракция-png- | Taxi in Tokyo">
            <a:extLst>
              <a:ext uri="{FF2B5EF4-FFF2-40B4-BE49-F238E27FC236}">
                <a16:creationId xmlns:a16="http://schemas.microsoft.com/office/drawing/2014/main" id="{FAD828BC-B484-4131-8401-81133D62FB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46"/>
          <a:stretch/>
        </p:blipFill>
        <p:spPr bwMode="auto">
          <a:xfrm rot="16200000">
            <a:off x="7500784" y="2391697"/>
            <a:ext cx="6858000" cy="207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9417E18-D6DC-4F83-8750-33719266AF76}"/>
              </a:ext>
            </a:extLst>
          </p:cNvPr>
          <p:cNvSpPr/>
          <p:nvPr/>
        </p:nvSpPr>
        <p:spPr>
          <a:xfrm>
            <a:off x="4173794" y="179554"/>
            <a:ext cx="3625644" cy="15657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Имиджевый</a:t>
            </a: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315232A0-5897-4751-9033-933FB60C5F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4362424"/>
              </p:ext>
            </p:extLst>
          </p:nvPr>
        </p:nvGraphicFramePr>
        <p:xfrm>
          <a:off x="267929" y="1877727"/>
          <a:ext cx="11437373" cy="4788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076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80173" y="154513"/>
            <a:ext cx="3743974" cy="4896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СЕМИНАРА</a:t>
            </a:r>
            <a:endParaRPr lang="ru-RU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806796"/>
              </p:ext>
            </p:extLst>
          </p:nvPr>
        </p:nvGraphicFramePr>
        <p:xfrm>
          <a:off x="289562" y="792480"/>
          <a:ext cx="11902439" cy="5986416"/>
        </p:xfrm>
        <a:graphic>
          <a:graphicData uri="http://schemas.openxmlformats.org/drawingml/2006/table">
            <a:tbl>
              <a:tblPr firstRow="1" firstCol="1" bandRow="1"/>
              <a:tblGrid>
                <a:gridCol w="5346708">
                  <a:extLst>
                    <a:ext uri="{9D8B030D-6E8A-4147-A177-3AD203B41FA5}">
                      <a16:colId xmlns:a16="http://schemas.microsoft.com/office/drawing/2014/main" val="743739626"/>
                    </a:ext>
                  </a:extLst>
                </a:gridCol>
                <a:gridCol w="6358212">
                  <a:extLst>
                    <a:ext uri="{9D8B030D-6E8A-4147-A177-3AD203B41FA5}">
                      <a16:colId xmlns:a16="http://schemas.microsoft.com/office/drawing/2014/main" val="654038178"/>
                    </a:ext>
                  </a:extLst>
                </a:gridCol>
                <a:gridCol w="197519">
                  <a:extLst>
                    <a:ext uri="{9D8B030D-6E8A-4147-A177-3AD203B41FA5}">
                      <a16:colId xmlns:a16="http://schemas.microsoft.com/office/drawing/2014/main" val="1353214465"/>
                    </a:ext>
                  </a:extLst>
                </a:gridCol>
              </a:tblGrid>
              <a:tr h="1224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«Образовательный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видеоконтент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как средство увеличения охвата детей дополнительным образованием»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90" marR="372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2159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0620" algn="l"/>
                        </a:tabLs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Михальченко Ж.В., руководитель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1590" indent="-2159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0620" algn="l"/>
                        </a:tabLs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МОЦ г. Брянска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1590" indent="-2159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0620" algn="l"/>
                        </a:tabLs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Пупанова</a:t>
                      </a: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Л.В., директор Компьютерной  академии  TOP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90" marR="372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682382"/>
                  </a:ext>
                </a:extLst>
              </a:tr>
              <a:tr h="1213772">
                <a:tc>
                  <a:txBody>
                    <a:bodyPr/>
                    <a:lstStyle/>
                    <a:p>
                      <a:pPr marL="24765" indent="-381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«Особенности продвижения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видеоконтента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специализированных платформах в сети Интернет»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90" marR="372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590" indent="-2159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690620" algn="l"/>
                        </a:tabLst>
                      </a:pPr>
                      <a:r>
                        <a:rPr lang="ru-RU" sz="18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Зейтунян</a:t>
                      </a: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М.А., методист  ЦДТ г. Брянска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1590" indent="-2159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3690620" algn="l"/>
                        </a:tabLs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90" marR="372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258609"/>
                  </a:ext>
                </a:extLst>
              </a:tr>
              <a:tr h="1187481">
                <a:tc>
                  <a:txBody>
                    <a:bodyPr/>
                    <a:lstStyle/>
                    <a:p>
                      <a:pPr marL="24765" marR="20955" indent="-38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«Подготовка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видеоконтента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для размещения на специализированных платформах в сети Интернет»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90" marR="372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0620" algn="l"/>
                        </a:tabLst>
                      </a:pPr>
                      <a:r>
                        <a:rPr lang="ru-RU" sz="18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Додон</a:t>
                      </a: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Р.В.,  преподаватель  Компьютерной  академии  TOP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90" marR="372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963392"/>
                  </a:ext>
                </a:extLst>
              </a:tr>
              <a:tr h="791654">
                <a:tc>
                  <a:txBody>
                    <a:bodyPr/>
                    <a:lstStyle/>
                    <a:p>
                      <a:pPr marL="24765" marR="20955" indent="-38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«Приемы монтажа видео на смартфоне»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4765" marR="20955" indent="-38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Практическая работа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90" marR="372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0620" algn="l"/>
                        </a:tabLst>
                      </a:pPr>
                      <a:r>
                        <a:rPr lang="ru-RU" sz="18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Додон</a:t>
                      </a: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Р.В.,  преподаватель Компьютерной  академии  TOP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90" marR="372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834452"/>
                  </a:ext>
                </a:extLst>
              </a:tr>
              <a:tr h="1013485">
                <a:tc>
                  <a:txBody>
                    <a:bodyPr/>
                    <a:lstStyle/>
                    <a:p>
                      <a:pPr marL="24765" marR="20955" indent="-38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«Оформление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YouTube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канала»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4765" marR="20955" indent="-38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Практическая работа по подгруппам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90" marR="372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0620" algn="l"/>
                        </a:tabLst>
                      </a:pPr>
                      <a:r>
                        <a:rPr lang="ru-RU" sz="18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Додон</a:t>
                      </a: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Р.В.,  преподаватель Компьютерной  академии  TOP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0620" algn="l"/>
                        </a:tabLst>
                      </a:pPr>
                      <a:r>
                        <a:rPr lang="ru-RU" sz="18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Зейтунян</a:t>
                      </a: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М.А., методист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90" marR="372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495053"/>
                  </a:ext>
                </a:extLst>
              </a:tr>
              <a:tr h="555396">
                <a:tc>
                  <a:txBody>
                    <a:bodyPr/>
                    <a:lstStyle/>
                    <a:p>
                      <a:pPr marL="24765" indent="-38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Подведение итогов семинара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90" marR="372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1590" indent="-2159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0620" algn="l"/>
                        </a:tabLs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Михальченко Ж.В., руководитель  МОЦ г. Брянска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90" marR="372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417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731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6676" y="6277094"/>
            <a:ext cx="4999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https://www.youtube.com/watch?v=3eDueX579Lw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7708" b="6850"/>
          <a:stretch/>
        </p:blipFill>
        <p:spPr>
          <a:xfrm>
            <a:off x="0" y="0"/>
            <a:ext cx="12161520" cy="551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ай Фай клипарт ПНГ на Прозрачном Фоне • Скачать PNG Вай Фай клипарт">
            <a:extLst>
              <a:ext uri="{FF2B5EF4-FFF2-40B4-BE49-F238E27FC236}">
                <a16:creationId xmlns:a16="http://schemas.microsoft.com/office/drawing/2014/main" id="{52747C15-7E82-4466-8F5E-0BADA1564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4" y="520261"/>
            <a:ext cx="3514564" cy="499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AD93AFC-8403-430E-9D7D-9A2F7428C65C}"/>
              </a:ext>
            </a:extLst>
          </p:cNvPr>
          <p:cNvSpPr/>
          <p:nvPr/>
        </p:nvSpPr>
        <p:spPr>
          <a:xfrm>
            <a:off x="4570088" y="1618040"/>
            <a:ext cx="54756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70C0"/>
                </a:solidFill>
              </a:rPr>
              <a:t>Сеть: </a:t>
            </a:r>
            <a:r>
              <a:rPr lang="ru-RU" sz="4800" b="1" dirty="0" err="1">
                <a:solidFill>
                  <a:srgbClr val="0070C0"/>
                </a:solidFill>
              </a:rPr>
              <a:t>rcpd</a:t>
            </a:r>
            <a:r>
              <a:rPr lang="ru-RU" sz="4800" b="1" dirty="0">
                <a:solidFill>
                  <a:srgbClr val="0070C0"/>
                </a:solidFill>
              </a:rPr>
              <a:t/>
            </a:r>
            <a:br>
              <a:rPr lang="ru-RU" sz="4800" b="1" dirty="0">
                <a:solidFill>
                  <a:srgbClr val="0070C0"/>
                </a:solidFill>
              </a:rPr>
            </a:br>
            <a:endParaRPr lang="ru-RU" sz="4800" b="1" dirty="0">
              <a:solidFill>
                <a:srgbClr val="0070C0"/>
              </a:solidFill>
            </a:endParaRPr>
          </a:p>
          <a:p>
            <a:r>
              <a:rPr lang="ru-RU" sz="4800" b="1" dirty="0">
                <a:solidFill>
                  <a:srgbClr val="0070C0"/>
                </a:solidFill>
              </a:rPr>
              <a:t>Пароль: rcpd-032</a:t>
            </a:r>
            <a:endParaRPr lang="ru-RU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18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клипарт-абстракция-png- | Taxi in Tokyo">
            <a:extLst>
              <a:ext uri="{FF2B5EF4-FFF2-40B4-BE49-F238E27FC236}">
                <a16:creationId xmlns:a16="http://schemas.microsoft.com/office/drawing/2014/main" id="{CEAF02B4-5010-4E57-A496-C39D96FFB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46"/>
          <a:stretch/>
        </p:blipFill>
        <p:spPr bwMode="auto">
          <a:xfrm rot="5400000" flipH="1">
            <a:off x="-2331577" y="2391696"/>
            <a:ext cx="6858000" cy="207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клипарт-абстракция-png- | Taxi in Tokyo">
            <a:extLst>
              <a:ext uri="{FF2B5EF4-FFF2-40B4-BE49-F238E27FC236}">
                <a16:creationId xmlns:a16="http://schemas.microsoft.com/office/drawing/2014/main" id="{4A75CC67-F7C8-485A-93A0-D315A8BEFF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46"/>
          <a:stretch/>
        </p:blipFill>
        <p:spPr bwMode="auto">
          <a:xfrm rot="16200000">
            <a:off x="7725697" y="2391696"/>
            <a:ext cx="6858000" cy="207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26788" y="620800"/>
            <a:ext cx="213827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Загрузки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38197" y="620800"/>
            <a:ext cx="2755241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tx1"/>
                </a:solidFill>
              </a:rPr>
              <a:t>Просмотры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66569" y="620800"/>
            <a:ext cx="3299686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Пользователи</a:t>
            </a:r>
          </a:p>
        </p:txBody>
      </p:sp>
      <p:pic>
        <p:nvPicPr>
          <p:cNvPr id="3074" name="Picture 2" descr="Файл:Youtube.png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6" y="1891165"/>
            <a:ext cx="1697291" cy="75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ВКонтакте обновляет фирменный стиль: изменилась десктопная версия,  представлен новый логотип и собственный шрифт | Блог ВКонтакте | ВКонтакт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8" t="38133" r="70114" b="37919"/>
          <a:stretch/>
        </p:blipFill>
        <p:spPr bwMode="auto">
          <a:xfrm>
            <a:off x="506926" y="3353438"/>
            <a:ext cx="1327618" cy="1387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Дзен (блог-платформа) — Википед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82" y="5453240"/>
            <a:ext cx="1090325" cy="109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445640" y="2319861"/>
            <a:ext cx="2138278" cy="10116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ч/мин.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26788" y="1760536"/>
            <a:ext cx="2138278" cy="10116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500</a:t>
            </a:r>
            <a:endParaRPr lang="ru-RU" sz="3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407640" y="2304064"/>
            <a:ext cx="2138278" cy="10116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ч/день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109769" y="1751894"/>
            <a:ext cx="2507356" cy="10116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1,5 </a:t>
            </a:r>
            <a:r>
              <a:rPr lang="ru-RU" sz="3600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млр</a:t>
            </a:r>
            <a:r>
              <a:rPr lang="ru-RU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  <a:endParaRPr lang="ru-RU" sz="3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628765" y="2341746"/>
            <a:ext cx="3044503" cy="10116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чел/месяц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660550" y="1852115"/>
            <a:ext cx="2736710" cy="10116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1,9 </a:t>
            </a:r>
            <a:r>
              <a:rPr lang="ru-RU" sz="3600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млр</a:t>
            </a:r>
            <a:r>
              <a:rPr lang="ru-RU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  <a:endParaRPr lang="ru-RU" sz="3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145224" y="3272529"/>
            <a:ext cx="3039512" cy="16575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4 млн. </a:t>
            </a:r>
            <a:r>
              <a:rPr lang="ru-RU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видео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в месяц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054742" y="3251275"/>
            <a:ext cx="3039512" cy="16575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957 млн.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просмотров в день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8535753" y="3331553"/>
            <a:ext cx="3039512" cy="16575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75 млн.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пользователей в месяц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012024" y="4884018"/>
            <a:ext cx="3039512" cy="16575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13699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часов в день</a:t>
            </a:r>
            <a:endParaRPr lang="ru-RU" sz="1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8535753" y="5029718"/>
            <a:ext cx="3039512" cy="16575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94 млн.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пользователей в месяц</a:t>
            </a:r>
          </a:p>
        </p:txBody>
      </p:sp>
    </p:spTree>
    <p:extLst>
      <p:ext uri="{BB962C8B-B14F-4D97-AF65-F5344CB8AC3E}">
        <p14:creationId xmlns:p14="http://schemas.microsoft.com/office/powerpoint/2010/main" val="244208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/>
      <p:bldP spid="10" grpId="0"/>
      <p:bldP spid="10" grpId="1"/>
      <p:bldP spid="25" grpId="0"/>
      <p:bldP spid="26" grpId="0"/>
      <p:bldP spid="26" grpId="1"/>
      <p:bldP spid="39" grpId="0"/>
      <p:bldP spid="40" grpId="0"/>
      <p:bldP spid="40" grpId="1"/>
      <p:bldP spid="51" grpId="0"/>
      <p:bldP spid="52" grpId="0"/>
      <p:bldP spid="53" grpId="0"/>
      <p:bldP spid="5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B56176-C5E9-4762-81AA-79CC1E3B5524}"/>
              </a:ext>
            </a:extLst>
          </p:cNvPr>
          <p:cNvSpPr txBox="1"/>
          <p:nvPr/>
        </p:nvSpPr>
        <p:spPr>
          <a:xfrm>
            <a:off x="2915877" y="195357"/>
            <a:ext cx="6356555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Comic Sans MS" panose="030F0702030302020204" pitchFamily="66" charset="0"/>
              </a:rPr>
              <a:t>ВИДЕОКОНТЕНТ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D149219-3FF9-4171-BB97-41291A255CE6}"/>
              </a:ext>
            </a:extLst>
          </p:cNvPr>
          <p:cNvSpPr/>
          <p:nvPr/>
        </p:nvSpPr>
        <p:spPr>
          <a:xfrm>
            <a:off x="2797277" y="1035296"/>
            <a:ext cx="63565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02124"/>
                </a:solidFill>
                <a:latin typeface="Arial Black" panose="020B0A04020102020204" pitchFamily="34" charset="0"/>
              </a:rPr>
              <a:t>любое видео от музыкальных клипов и телевизионной рекламы до документальных фильмов и графических заставок</a:t>
            </a:r>
            <a:r>
              <a:rPr lang="ru-RU" sz="2400" dirty="0">
                <a:solidFill>
                  <a:srgbClr val="202124"/>
                </a:solidFill>
                <a:latin typeface="Arial Black" panose="020B0A04020102020204" pitchFamily="34" charset="0"/>
              </a:rPr>
              <a:t>.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65D30B6-2ED1-496C-B9E1-9B504C1AEAA6}"/>
              </a:ext>
            </a:extLst>
          </p:cNvPr>
          <p:cNvSpPr/>
          <p:nvPr/>
        </p:nvSpPr>
        <p:spPr>
          <a:xfrm>
            <a:off x="8458813" y="2745951"/>
            <a:ext cx="3454809" cy="13660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Информативность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CEA1536-BC9A-4E09-B74B-DF3B12AA26D0}"/>
              </a:ext>
            </a:extLst>
          </p:cNvPr>
          <p:cNvSpPr/>
          <p:nvPr/>
        </p:nvSpPr>
        <p:spPr>
          <a:xfrm>
            <a:off x="278376" y="2745951"/>
            <a:ext cx="3451122" cy="13660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Восприятие и запоминаемость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9C60EBD-A12A-453F-A75A-3E8F4105F3F5}"/>
              </a:ext>
            </a:extLst>
          </p:cNvPr>
          <p:cNvSpPr/>
          <p:nvPr/>
        </p:nvSpPr>
        <p:spPr>
          <a:xfrm>
            <a:off x="4366751" y="2772691"/>
            <a:ext cx="3454809" cy="13660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Универсальность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1709B70-AFB3-45E7-96D0-DDEC95416A33}"/>
              </a:ext>
            </a:extLst>
          </p:cNvPr>
          <p:cNvSpPr/>
          <p:nvPr/>
        </p:nvSpPr>
        <p:spPr>
          <a:xfrm>
            <a:off x="4470604" y="4756649"/>
            <a:ext cx="3247104" cy="13660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Популярность</a:t>
            </a:r>
          </a:p>
        </p:txBody>
      </p:sp>
      <p:pic>
        <p:nvPicPr>
          <p:cNvPr id="1026" name="Picture 2" descr="создание веб-службы исполнителя или настройки платформы. профессиональный  художник Иллюстрация вектора - иллюстрации насчитывающей прикладывают,  плоско: 216500560">
            <a:extLst>
              <a:ext uri="{FF2B5EF4-FFF2-40B4-BE49-F238E27FC236}">
                <a16:creationId xmlns:a16="http://schemas.microsoft.com/office/drawing/2014/main" id="{BA477C42-8F80-4C0C-8F38-3454B1C14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8" r="49357" b="50039"/>
          <a:stretch/>
        </p:blipFill>
        <p:spPr bwMode="auto">
          <a:xfrm>
            <a:off x="63822" y="94187"/>
            <a:ext cx="2397341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создание веб-службы исполнителя или настройки платформы. профессиональный  художник Иллюстрация вектора - иллюстрации насчитывающей прикладывают,  плоско: 216500560">
            <a:extLst>
              <a:ext uri="{FF2B5EF4-FFF2-40B4-BE49-F238E27FC236}">
                <a16:creationId xmlns:a16="http://schemas.microsoft.com/office/drawing/2014/main" id="{3138504B-1730-485D-84D4-E751F64D0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" t="58701" r="49007" b="9235"/>
          <a:stretch/>
        </p:blipFill>
        <p:spPr bwMode="auto">
          <a:xfrm>
            <a:off x="0" y="5397721"/>
            <a:ext cx="2437534" cy="136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создание веб-службы исполнителя или настройки платформы. профессиональный  художник Иллюстрация вектора - иллюстрации насчитывающей прикладывают,  плоско: 216500560">
            <a:extLst>
              <a:ext uri="{FF2B5EF4-FFF2-40B4-BE49-F238E27FC236}">
                <a16:creationId xmlns:a16="http://schemas.microsoft.com/office/drawing/2014/main" id="{C1E7693B-EF92-4975-AE05-86FA4673A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7" t="13118" b="50039"/>
          <a:stretch/>
        </p:blipFill>
        <p:spPr bwMode="auto">
          <a:xfrm>
            <a:off x="10058400" y="94188"/>
            <a:ext cx="2099604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создание веб-службы исполнителя или настройки платформы. профессиональный  художник Иллюстрация вектора - иллюстрации насчитывающей прикладывают,  плоско: 216500560">
            <a:extLst>
              <a:ext uri="{FF2B5EF4-FFF2-40B4-BE49-F238E27FC236}">
                <a16:creationId xmlns:a16="http://schemas.microsoft.com/office/drawing/2014/main" id="{034F01EE-0F99-4798-8E17-142365977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0" t="55674" b="8172"/>
          <a:stretch/>
        </p:blipFill>
        <p:spPr bwMode="auto">
          <a:xfrm>
            <a:off x="9896168" y="5250425"/>
            <a:ext cx="2261836" cy="15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95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A1A34727-3C0C-42B4-8DEB-B688EF3487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775527"/>
              </p:ext>
            </p:extLst>
          </p:nvPr>
        </p:nvGraphicFramePr>
        <p:xfrm>
          <a:off x="-44245" y="0"/>
          <a:ext cx="12236245" cy="6858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82645">
                  <a:extLst>
                    <a:ext uri="{9D8B030D-6E8A-4147-A177-3AD203B41FA5}">
                      <a16:colId xmlns:a16="http://schemas.microsoft.com/office/drawing/2014/main" val="421138031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04638268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24195977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5577379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453468071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Платформы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12316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Легкая и быстрая загрузка роликов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367116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Понятная система</a:t>
                      </a:r>
                    </a:p>
                    <a:p>
                      <a:pPr algn="ctr"/>
                      <a:r>
                        <a:rPr lang="ru-RU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продвижения роликов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332065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Понятные инструкции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694619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/>
                        <a:t>Подробная аналитика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431977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Публикации исследований и анонсов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273496"/>
                  </a:ext>
                </a:extLst>
              </a:tr>
            </a:tbl>
          </a:graphicData>
        </a:graphic>
      </p:graphicFrame>
      <p:pic>
        <p:nvPicPr>
          <p:cNvPr id="4" name="Picture 2" descr="Файл:Youtube.png — Википедия">
            <a:extLst>
              <a:ext uri="{FF2B5EF4-FFF2-40B4-BE49-F238E27FC236}">
                <a16:creationId xmlns:a16="http://schemas.microsoft.com/office/drawing/2014/main" id="{ECEE22F6-432D-44B4-A7B0-319599371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857" y="180352"/>
            <a:ext cx="1697291" cy="750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ВКонтакте обновляет фирменный стиль: изменилась десктопная версия,  представлен новый логотип и собственный шрифт | Блог ВКонтакте | ВКонтакте">
            <a:extLst>
              <a:ext uri="{FF2B5EF4-FFF2-40B4-BE49-F238E27FC236}">
                <a16:creationId xmlns:a16="http://schemas.microsoft.com/office/drawing/2014/main" id="{26188776-A322-474E-A0E7-A9CE1BBD7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8" t="38133" r="70114" b="37919"/>
          <a:stretch/>
        </p:blipFill>
        <p:spPr bwMode="auto">
          <a:xfrm>
            <a:off x="5641540" y="103580"/>
            <a:ext cx="864674" cy="903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Дзен (блог-платформа) — Википедия">
            <a:extLst>
              <a:ext uri="{FF2B5EF4-FFF2-40B4-BE49-F238E27FC236}">
                <a16:creationId xmlns:a16="http://schemas.microsoft.com/office/drawing/2014/main" id="{ED61F81F-5C8A-481A-9CD8-D22077B21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097" y="174114"/>
            <a:ext cx="756673" cy="756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EDA2DA-1CF0-4856-A914-6561EB0B49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0295" y="203207"/>
            <a:ext cx="1514475" cy="757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0B5B0C-BF4F-4DFB-AC9C-7715B68BB4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0298" y="1302524"/>
            <a:ext cx="882407" cy="90397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845DAFB-91A9-4BF0-8369-A1D6E7BC66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0297" y="2301213"/>
            <a:ext cx="882407" cy="90397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7CC519E-CF88-40A9-96E9-BFEC59B332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0298" y="3576927"/>
            <a:ext cx="882407" cy="90397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8BDF341-3D1E-4B8B-9E18-429EFA5093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0297" y="4765474"/>
            <a:ext cx="882407" cy="90397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D82644A-B358-4BCC-AEE9-906366732D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7939" y="5811737"/>
            <a:ext cx="882407" cy="90397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A0E9936-970D-4270-B827-E196B3CE01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4796" y="1296118"/>
            <a:ext cx="882407" cy="90397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EFFCD96-1730-4621-8A0A-FDA6DF89B9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20517" y="3480790"/>
            <a:ext cx="882407" cy="90397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EE76D75-E258-48B3-96AB-CFA0FA9395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20518" y="4673328"/>
            <a:ext cx="882407" cy="90397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052D4C2-A6A7-4628-A359-FB2B39D9DD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20517" y="5865866"/>
            <a:ext cx="882407" cy="90397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72E550A-2C17-4762-8FD6-3D0B9311B8C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848"/>
          <a:stretch/>
        </p:blipFill>
        <p:spPr>
          <a:xfrm>
            <a:off x="5620517" y="2362112"/>
            <a:ext cx="916686" cy="101509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0DD8751-26AF-4FC3-A72B-727B5642FF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11659" y="1296117"/>
            <a:ext cx="882407" cy="90397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F868A17-3FD8-45F9-81AC-26AD6A9685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9297" y="3496211"/>
            <a:ext cx="882407" cy="90397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003F150-6989-4581-AA70-1D8B79A39A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11659" y="4682036"/>
            <a:ext cx="882407" cy="90397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4356E62-E1E3-48F0-9BC8-75F984169B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42664" y="5865865"/>
            <a:ext cx="882407" cy="9039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00B5ACE-1631-46E8-BC2C-96FBC926E37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848"/>
          <a:stretch/>
        </p:blipFill>
        <p:spPr>
          <a:xfrm>
            <a:off x="8218250" y="2328538"/>
            <a:ext cx="916686" cy="101509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86A2F63-5441-4311-BB4F-C057B23F363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848"/>
          <a:stretch/>
        </p:blipFill>
        <p:spPr>
          <a:xfrm>
            <a:off x="10539189" y="1240556"/>
            <a:ext cx="916686" cy="101509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04C45A0-541E-4A3D-810F-14ADD51937C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848"/>
          <a:stretch/>
        </p:blipFill>
        <p:spPr>
          <a:xfrm>
            <a:off x="10539189" y="2373967"/>
            <a:ext cx="916686" cy="101509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05F12C8-2282-4AF1-BBB9-2DB83F93699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848"/>
          <a:stretch/>
        </p:blipFill>
        <p:spPr>
          <a:xfrm>
            <a:off x="10539189" y="3507378"/>
            <a:ext cx="916686" cy="101509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BD0F6BE-64F4-4711-8CD2-B9F2DA6102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9189" y="4679343"/>
            <a:ext cx="882407" cy="90397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340DC8A-0559-4B40-9DA7-3D5A33D413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9188" y="5848083"/>
            <a:ext cx="882407" cy="90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4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E9A4952-1CAF-4084-94EC-8BB70EF1CCB2}"/>
              </a:ext>
            </a:extLst>
          </p:cNvPr>
          <p:cNvSpPr/>
          <p:nvPr/>
        </p:nvSpPr>
        <p:spPr>
          <a:xfrm>
            <a:off x="1619864" y="176980"/>
            <a:ext cx="8952271" cy="11503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Comic Sans MS" panose="030F0702030302020204" pitchFamily="66" charset="0"/>
              </a:rPr>
              <a:t>Виды видеоконтента</a:t>
            </a:r>
          </a:p>
        </p:txBody>
      </p:sp>
      <p:pic>
        <p:nvPicPr>
          <p:cNvPr id="2050" name="Picture 2" descr="клипарт-абстракция-png- | Taxi in Tokyo">
            <a:extLst>
              <a:ext uri="{FF2B5EF4-FFF2-40B4-BE49-F238E27FC236}">
                <a16:creationId xmlns:a16="http://schemas.microsoft.com/office/drawing/2014/main" id="{FAD828BC-B484-4131-8401-81133D62FB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46"/>
          <a:stretch/>
        </p:blipFill>
        <p:spPr bwMode="auto">
          <a:xfrm rot="16200000">
            <a:off x="7725697" y="2391696"/>
            <a:ext cx="6858000" cy="207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4FD9532-0294-44ED-893D-9AA80802D5EF}"/>
              </a:ext>
            </a:extLst>
          </p:cNvPr>
          <p:cNvSpPr/>
          <p:nvPr/>
        </p:nvSpPr>
        <p:spPr>
          <a:xfrm>
            <a:off x="223685" y="1863212"/>
            <a:ext cx="3625644" cy="15657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Обучающий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AB6DD9F-B01F-4D57-AC3A-188941A1DB2F}"/>
              </a:ext>
            </a:extLst>
          </p:cNvPr>
          <p:cNvSpPr/>
          <p:nvPr/>
        </p:nvSpPr>
        <p:spPr>
          <a:xfrm>
            <a:off x="4151672" y="1863212"/>
            <a:ext cx="3625644" cy="15657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Презента-</a:t>
            </a:r>
            <a:r>
              <a:rPr lang="ru-RU" sz="4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ционный</a:t>
            </a:r>
            <a:endParaRPr lang="ru-RU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9417E18-D6DC-4F83-8750-33719266AF76}"/>
              </a:ext>
            </a:extLst>
          </p:cNvPr>
          <p:cNvSpPr/>
          <p:nvPr/>
        </p:nvSpPr>
        <p:spPr>
          <a:xfrm>
            <a:off x="8079659" y="1863212"/>
            <a:ext cx="3625644" cy="15657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Имиджевый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3A3AC08-5951-4B4E-881D-803CC758B4E1}"/>
              </a:ext>
            </a:extLst>
          </p:cNvPr>
          <p:cNvSpPr/>
          <p:nvPr/>
        </p:nvSpPr>
        <p:spPr>
          <a:xfrm>
            <a:off x="4151672" y="3706762"/>
            <a:ext cx="3625644" cy="15657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визуальная презентация услуги, мероприятия и т.д.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E862CA3-8C3D-45AC-BB8E-CA2E3F63F7F0}"/>
              </a:ext>
            </a:extLst>
          </p:cNvPr>
          <p:cNvSpPr/>
          <p:nvPr/>
        </p:nvSpPr>
        <p:spPr>
          <a:xfrm>
            <a:off x="8079659" y="3706761"/>
            <a:ext cx="3625644" cy="15657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эмоциональный отклик на имидж учреждения, человека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6CF14B3-2616-4CB4-B7CA-DA4AACC3645C}"/>
              </a:ext>
            </a:extLst>
          </p:cNvPr>
          <p:cNvSpPr/>
          <p:nvPr/>
        </p:nvSpPr>
        <p:spPr>
          <a:xfrm>
            <a:off x="223685" y="3726426"/>
            <a:ext cx="3625644" cy="15657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главная цель – научить чему-либо</a:t>
            </a:r>
          </a:p>
        </p:txBody>
      </p:sp>
    </p:spTree>
    <p:extLst>
      <p:ext uri="{BB962C8B-B14F-4D97-AF65-F5344CB8AC3E}">
        <p14:creationId xmlns:p14="http://schemas.microsoft.com/office/powerpoint/2010/main" val="348547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липарт-абстракция-png- | Taxi in Tokyo">
            <a:extLst>
              <a:ext uri="{FF2B5EF4-FFF2-40B4-BE49-F238E27FC236}">
                <a16:creationId xmlns:a16="http://schemas.microsoft.com/office/drawing/2014/main" id="{FAD828BC-B484-4131-8401-81133D62FB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46"/>
          <a:stretch/>
        </p:blipFill>
        <p:spPr bwMode="auto">
          <a:xfrm rot="16200000">
            <a:off x="7725697" y="2391696"/>
            <a:ext cx="6858000" cy="207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4FD9532-0294-44ED-893D-9AA80802D5EF}"/>
              </a:ext>
            </a:extLst>
          </p:cNvPr>
          <p:cNvSpPr/>
          <p:nvPr/>
        </p:nvSpPr>
        <p:spPr>
          <a:xfrm>
            <a:off x="4436805" y="90948"/>
            <a:ext cx="3625644" cy="15657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Обучающий</a:t>
            </a:r>
          </a:p>
        </p:txBody>
      </p: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F10E80B9-06DE-4EB9-96B9-D04548404C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0362359"/>
              </p:ext>
            </p:extLst>
          </p:nvPr>
        </p:nvGraphicFramePr>
        <p:xfrm>
          <a:off x="530941" y="1863212"/>
          <a:ext cx="11437373" cy="4788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74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971EBA8-656F-4737-B046-CFF6ECF56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>
                                            <p:graphicEl>
                                              <a:dgm id="{5971EBA8-656F-4737-B046-CFF6ECF56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3EA804B-71B2-40DD-977C-CF614F698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">
                                            <p:graphicEl>
                                              <a:dgm id="{33EA804B-71B2-40DD-977C-CF614F698E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EFAE9AD-1A1B-4CFA-99DB-ACB96A32F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">
                                            <p:graphicEl>
                                              <a:dgm id="{8EFAE9AD-1A1B-4CFA-99DB-ACB96A32F2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C77BBCF-47E1-45BF-8C03-99C0B9EB5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4">
                                            <p:graphicEl>
                                              <a:dgm id="{8C77BBCF-47E1-45BF-8C03-99C0B9EB5F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8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321</Words>
  <Application>Microsoft Office PowerPoint</Application>
  <PresentationFormat>Широкоэкранный</PresentationFormat>
  <Paragraphs>97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Cambria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86</cp:revision>
  <dcterms:created xsi:type="dcterms:W3CDTF">2022-10-25T08:09:30Z</dcterms:created>
  <dcterms:modified xsi:type="dcterms:W3CDTF">2022-10-27T09:05:47Z</dcterms:modified>
</cp:coreProperties>
</file>