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8" r:id="rId2"/>
    <p:sldId id="306" r:id="rId3"/>
    <p:sldId id="308" r:id="rId4"/>
    <p:sldId id="312" r:id="rId5"/>
    <p:sldId id="314" r:id="rId6"/>
    <p:sldId id="313" r:id="rId7"/>
    <p:sldId id="315" r:id="rId8"/>
    <p:sldId id="316" r:id="rId9"/>
    <p:sldId id="283" r:id="rId10"/>
    <p:sldId id="284" r:id="rId11"/>
    <p:sldId id="278" r:id="rId12"/>
    <p:sldId id="282" r:id="rId13"/>
    <p:sldId id="294" r:id="rId14"/>
    <p:sldId id="299" r:id="rId15"/>
    <p:sldId id="301" r:id="rId16"/>
    <p:sldId id="298" r:id="rId17"/>
    <p:sldId id="297" r:id="rId18"/>
    <p:sldId id="305" r:id="rId19"/>
    <p:sldId id="317" r:id="rId20"/>
    <p:sldId id="318" r:id="rId21"/>
    <p:sldId id="319" r:id="rId2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4" userDrawn="1">
          <p15:clr>
            <a:srgbClr val="A4A3A4"/>
          </p15:clr>
        </p15:guide>
        <p15:guide id="3" pos="3084" userDrawn="1">
          <p15:clr>
            <a:srgbClr val="A4A3A4"/>
          </p15:clr>
        </p15:guide>
        <p15:guide id="4" orient="horz" pos="22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31A1"/>
    <a:srgbClr val="660066"/>
    <a:srgbClr val="F8F3FB"/>
    <a:srgbClr val="005828"/>
    <a:srgbClr val="CC99FF"/>
    <a:srgbClr val="DDC8EA"/>
    <a:srgbClr val="D46112"/>
    <a:srgbClr val="EC5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14" autoAdjust="0"/>
  </p:normalViewPr>
  <p:slideViewPr>
    <p:cSldViewPr snapToGrid="0">
      <p:cViewPr varScale="1">
        <p:scale>
          <a:sx n="66" d="100"/>
          <a:sy n="66" d="100"/>
        </p:scale>
        <p:origin x="1208" y="32"/>
      </p:cViewPr>
      <p:guideLst>
        <p:guide pos="3254"/>
        <p:guide pos="3084"/>
        <p:guide orient="horz" pos="22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240113906143027"/>
          <c:y val="0.10541077146902712"/>
          <c:w val="0.84313849230392623"/>
          <c:h val="0.835117312968823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9411571716566626E-2"/>
                  <c:y val="3.0604152212517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640633051273"/>
                      <c:h val="0.169551505252481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759-4624-8426-02013DE796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Дополнительные общеобразовательные программы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59-4624-8426-02013DE7964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759-4624-8426-02013DE7964E}"/>
              </c:ext>
            </c:extLst>
          </c:dPt>
          <c:dLbls>
            <c:dLbl>
              <c:idx val="0"/>
              <c:layout>
                <c:manualLayout>
                  <c:x val="5.9194840855220483E-2"/>
                  <c:y val="2.96856263484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124834752898409"/>
                      <c:h val="0.169551505252481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759-4624-8426-02013DE796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Дополнительные общеобразовательные программы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59-4624-8426-02013DE796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862656"/>
        <c:axId val="63863808"/>
        <c:axId val="0"/>
      </c:bar3DChart>
      <c:catAx>
        <c:axId val="6386265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63863808"/>
        <c:crosses val="autoZero"/>
        <c:auto val="1"/>
        <c:lblAlgn val="ctr"/>
        <c:lblOffset val="100"/>
        <c:noMultiLvlLbl val="0"/>
      </c:catAx>
      <c:valAx>
        <c:axId val="63863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3862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программ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       направленностям </a:t>
            </a:r>
          </a:p>
        </c:rich>
      </c:tx>
      <c:layout>
        <c:manualLayout>
          <c:xMode val="edge"/>
          <c:yMode val="edge"/>
          <c:x val="0.14140391103145217"/>
          <c:y val="4.2082150543125913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63052253432758"/>
          <c:y val="0.35074730352205485"/>
          <c:w val="0.77369493817332813"/>
          <c:h val="0.3205331982129420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программ по направленностям в УДО г. Брянска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0-92E8-4087-A506-550DE4BE428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92E8-4087-A506-550DE4BE4285}"/>
              </c:ext>
            </c:extLst>
          </c:dPt>
          <c:dLbls>
            <c:dLbl>
              <c:idx val="0"/>
              <c:layout>
                <c:manualLayout>
                  <c:x val="-5.5709218915114614E-3"/>
                  <c:y val="0.146466721227436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8715040102738"/>
                      <c:h val="0.121408360890394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2E8-4087-A506-550DE4BE4285}"/>
                </c:ext>
              </c:extLst>
            </c:dLbl>
            <c:dLbl>
              <c:idx val="1"/>
              <c:layout>
                <c:manualLayout>
                  <c:x val="0.17316046234654614"/>
                  <c:y val="-9.24095466822509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553767843955955"/>
                      <c:h val="0.121408362662344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2E8-4087-A506-550DE4BE4285}"/>
                </c:ext>
              </c:extLst>
            </c:dLbl>
            <c:dLbl>
              <c:idx val="2"/>
              <c:layout>
                <c:manualLayout>
                  <c:x val="-4.0008606700403973E-2"/>
                  <c:y val="-1.33492756150765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2E8-4087-A506-550DE4BE4285}"/>
                </c:ext>
              </c:extLst>
            </c:dLbl>
            <c:dLbl>
              <c:idx val="3"/>
              <c:layout>
                <c:manualLayout>
                  <c:x val="1.9440264737400265E-2"/>
                  <c:y val="-4.3084987788203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68727616974733"/>
                      <c:h val="0.121408362662344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2E8-4087-A506-550DE4BE4285}"/>
                </c:ext>
              </c:extLst>
            </c:dLbl>
            <c:dLbl>
              <c:idx val="4"/>
              <c:layout>
                <c:manualLayout>
                  <c:x val="-9.2772562083585697E-2"/>
                  <c:y val="3.4108727971048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2E8-4087-A506-550DE4BE4285}"/>
                </c:ext>
              </c:extLst>
            </c:dLbl>
            <c:dLbl>
              <c:idx val="5"/>
              <c:layout>
                <c:manualLayout>
                  <c:x val="0.16951014536644507"/>
                  <c:y val="-1.84028930131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2E8-4087-A506-550DE4BE428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художественная</c:v>
                </c:pt>
                <c:pt idx="1">
                  <c:v>туристско-краеведческая</c:v>
                </c:pt>
                <c:pt idx="2">
                  <c:v>естественнонаучная</c:v>
                </c:pt>
                <c:pt idx="3">
                  <c:v>социально-гуманитарная</c:v>
                </c:pt>
                <c:pt idx="4">
                  <c:v>физкультурно-спортивная</c:v>
                </c:pt>
                <c:pt idx="5">
                  <c:v>техническая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0.503</c:v>
                </c:pt>
                <c:pt idx="1">
                  <c:v>0.10100000000000001</c:v>
                </c:pt>
                <c:pt idx="2">
                  <c:v>4.1000000000000002E-2</c:v>
                </c:pt>
                <c:pt idx="3">
                  <c:v>0.21099999999999999</c:v>
                </c:pt>
                <c:pt idx="4">
                  <c:v>6.9000000000000006E-2</c:v>
                </c:pt>
                <c:pt idx="5">
                  <c:v>7.4999999999999997E-2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E8-4087-A506-550DE4BE4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4.307326918485533E-2"/>
          <c:y val="0.72737875503819305"/>
          <c:w val="0.95692657934162051"/>
          <c:h val="0.24400038267857621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</a:t>
            </a:r>
            <a:r>
              <a:rPr lang="ru-RU" sz="18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различных видов организаций в охвате детей дополнительным образованием</a:t>
            </a:r>
          </a:p>
        </c:rich>
      </c:tx>
      <c:layout>
        <c:manualLayout>
          <c:xMode val="edge"/>
          <c:yMode val="edge"/>
          <c:x val="0.14522032793028053"/>
          <c:y val="4.8492688772587044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7498539329760749"/>
          <c:y val="0.11293364208569653"/>
          <c:w val="0.49851324398689684"/>
          <c:h val="0.544307476533953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0-2F44-41F7-A96D-94189493DB4B}"/>
              </c:ext>
            </c:extLst>
          </c:dPt>
          <c:dPt>
            <c:idx val="1"/>
            <c:bubble3D val="0"/>
            <c:explosion val="12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2F44-41F7-A96D-94189493DB4B}"/>
              </c:ext>
            </c:extLst>
          </c:dPt>
          <c:dPt>
            <c:idx val="2"/>
            <c:bubble3D val="0"/>
            <c:spPr>
              <a:solidFill>
                <a:schemeClr val="accent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2F44-41F7-A96D-94189493DB4B}"/>
              </c:ext>
            </c:extLst>
          </c:dPt>
          <c:dLbls>
            <c:dLbl>
              <c:idx val="0"/>
              <c:layout>
                <c:manualLayout>
                  <c:x val="-6.7526884983298702E-2"/>
                  <c:y val="-0.14895456892328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44-41F7-A96D-94189493DB4B}"/>
                </c:ext>
              </c:extLst>
            </c:dLbl>
            <c:dLbl>
              <c:idx val="1"/>
              <c:layout>
                <c:manualLayout>
                  <c:x val="-0.18870693483819162"/>
                  <c:y val="-3.0377662326306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44-41F7-A96D-94189493DB4B}"/>
                </c:ext>
              </c:extLst>
            </c:dLbl>
            <c:dLbl>
              <c:idx val="2"/>
              <c:layout>
                <c:manualLayout>
                  <c:x val="-6.0930975171626184E-2"/>
                  <c:y val="-2.9715694328237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44-41F7-A96D-94189493DB4B}"/>
                </c:ext>
              </c:extLst>
            </c:dLbl>
            <c:dLbl>
              <c:idx val="3"/>
              <c:layout>
                <c:manualLayout>
                  <c:x val="-6.8585088999070232E-2"/>
                  <c:y val="3.4203879847810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44-41F7-A96D-94189493DB4B}"/>
                </c:ext>
              </c:extLst>
            </c:dLbl>
            <c:dLbl>
              <c:idx val="4"/>
              <c:layout>
                <c:manualLayout>
                  <c:x val="-3.7779826622208051E-2"/>
                  <c:y val="-7.8444077954672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44-41F7-A96D-94189493DB4B}"/>
                </c:ext>
              </c:extLst>
            </c:dLbl>
            <c:dLbl>
              <c:idx val="5"/>
              <c:layout>
                <c:manualLayout>
                  <c:x val="-4.4247210215709164E-3"/>
                  <c:y val="-5.1092115078157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44-41F7-A96D-94189493DB4B}"/>
                </c:ext>
              </c:extLst>
            </c:dLbl>
            <c:dLbl>
              <c:idx val="6"/>
              <c:layout>
                <c:manualLayout>
                  <c:x val="8.5168079847358462E-3"/>
                  <c:y val="-9.3764074584037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44-41F7-A96D-94189493DB4B}"/>
                </c:ext>
              </c:extLst>
            </c:dLbl>
            <c:dLbl>
              <c:idx val="7"/>
              <c:layout>
                <c:manualLayout>
                  <c:x val="6.7578625154094046E-2"/>
                  <c:y val="-5.6612657911876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F44-41F7-A96D-94189493DB4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Организации дополнительного образования</c:v>
                </c:pt>
                <c:pt idx="1">
                  <c:v>Дошкольные организации</c:v>
                </c:pt>
                <c:pt idx="2">
                  <c:v>Общеобразовательные организации</c:v>
                </c:pt>
                <c:pt idx="3">
                  <c:v>Учреждения физкультуры и спорта</c:v>
                </c:pt>
                <c:pt idx="4">
                  <c:v>Социальные организации</c:v>
                </c:pt>
                <c:pt idx="5">
                  <c:v>Профессиональные организации</c:v>
                </c:pt>
                <c:pt idx="6">
                  <c:v>БИПКРО</c:v>
                </c:pt>
                <c:pt idx="7">
                  <c:v>Учреждения культуры</c:v>
                </c:pt>
                <c:pt idx="8">
                  <c:v>Учреждения негосударственного сектора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0.46400000000000002</c:v>
                </c:pt>
                <c:pt idx="1">
                  <c:v>0.1</c:v>
                </c:pt>
                <c:pt idx="2">
                  <c:v>0.13</c:v>
                </c:pt>
                <c:pt idx="3">
                  <c:v>0.12</c:v>
                </c:pt>
                <c:pt idx="4">
                  <c:v>3.0000000000000001E-3</c:v>
                </c:pt>
                <c:pt idx="5">
                  <c:v>0.03</c:v>
                </c:pt>
                <c:pt idx="6">
                  <c:v>0.03</c:v>
                </c:pt>
                <c:pt idx="7">
                  <c:v>0.12</c:v>
                </c:pt>
                <c:pt idx="8">
                  <c:v>3.0000000000000001E-3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44-41F7-A96D-94189493D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55867300329922109"/>
          <c:w val="1"/>
          <c:h val="0.42375131537581318"/>
        </c:manualLayout>
      </c:layout>
      <c:overlay val="0"/>
      <c:txPr>
        <a:bodyPr/>
        <a:lstStyle/>
        <a:p>
          <a:pPr>
            <a:defRPr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700">
                <a:solidFill>
                  <a:srgbClr val="7030A0"/>
                </a:solidFill>
              </a:defRPr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Экспертиза дополнительных общеобразовательных программ </a:t>
            </a:r>
            <a:r>
              <a:rPr lang="ru-RU" sz="18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ПФ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2921405043089299"/>
          <c:y val="4.384085975032803E-3"/>
        </c:manualLayout>
      </c:layout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6110881528145957"/>
          <c:y val="0.22051904978261122"/>
          <c:w val="0.70617619918618058"/>
          <c:h val="0.7268398169605451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33B7-45F8-AA07-966AF7F324D8}"/>
              </c:ext>
            </c:extLst>
          </c:dPt>
          <c:dLbls>
            <c:dLbl>
              <c:idx val="0"/>
              <c:layout>
                <c:manualLayout>
                  <c:x val="-4.9122230093624208E-3"/>
                  <c:y val="-1.768132942056536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B7-45F8-AA07-966AF7F324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Реестр образовательных организаций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B7-45F8-AA07-966AF7F324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3B7-45F8-AA07-966AF7F324D8}"/>
              </c:ext>
            </c:extLst>
          </c:dPt>
          <c:dLbls>
            <c:dLbl>
              <c:idx val="0"/>
              <c:layout>
                <c:manualLayout>
                  <c:x val="4.3258613428556233E-2"/>
                  <c:y val="-1.62249743422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B7-45F8-AA07-966AF7F324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Реестр образовательных организаций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B7-45F8-AA07-966AF7F324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6276480"/>
        <c:axId val="166535552"/>
        <c:axId val="0"/>
      </c:bar3DChart>
      <c:catAx>
        <c:axId val="16627648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66535552"/>
        <c:crosses val="autoZero"/>
        <c:auto val="1"/>
        <c:lblAlgn val="ctr"/>
        <c:lblOffset val="100"/>
        <c:noMultiLvlLbl val="0"/>
      </c:catAx>
      <c:valAx>
        <c:axId val="166535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6276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Договоры  ПФ ДОД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6797407135813828"/>
          <c:y val="1.9236095473167407E-3"/>
        </c:manualLayout>
      </c:layout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449578477530956"/>
          <c:y val="0.1658431781844022"/>
          <c:w val="0.74948698864406349"/>
          <c:h val="0.7678507048582446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2240947337516846E-2"/>
                  <c:y val="-8.70949285736684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9643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70-4120-8E7C-0A0D917DF1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6440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70-4120-8E7C-0A0D917DF17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3.1705714911320272E-2"/>
                  <c:y val="-3.2902073575842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70-4120-8E7C-0A0D917DF1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9643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70-4120-8E7C-0A0D917DF1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7124992"/>
        <c:axId val="168035072"/>
        <c:axId val="0"/>
      </c:bar3DChart>
      <c:catAx>
        <c:axId val="167124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8035072"/>
        <c:crosses val="autoZero"/>
        <c:auto val="1"/>
        <c:lblAlgn val="ctr"/>
        <c:lblOffset val="100"/>
        <c:noMultiLvlLbl val="0"/>
      </c:catAx>
      <c:valAx>
        <c:axId val="168035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7124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09AFC7-D896-4BD2-BE63-76A04D90DB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7BE53D-C8B3-4E8C-98D0-2CC2DF2A9BBF}">
      <dgm:prSet phldrT="[Текст]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50000"/>
            </a:schemeClr>
          </a:solidFill>
        </a:ln>
        <a:scene3d>
          <a:camera prst="perspectiveFront"/>
          <a:lightRig rig="threePt" dir="t"/>
        </a:scene3d>
      </dgm:spPr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«Выполнение итоговых показателей развития муниципальной системы дополнительного образования за 2023-2024 учебный год»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73523C6-29C9-43B0-AEDC-81D09242D051}" type="parTrans" cxnId="{4D8B0F6A-C6E2-452C-B76E-63C104CC30DC}">
      <dgm:prSet/>
      <dgm:spPr/>
      <dgm:t>
        <a:bodyPr/>
        <a:lstStyle/>
        <a:p>
          <a:endParaRPr lang="ru-RU"/>
        </a:p>
      </dgm:t>
    </dgm:pt>
    <dgm:pt modelId="{2CC56DA8-770F-4029-A91E-ADE6161C25DE}" type="sibTrans" cxnId="{4D8B0F6A-C6E2-452C-B76E-63C104CC30DC}">
      <dgm:prSet/>
      <dgm:spPr/>
      <dgm:t>
        <a:bodyPr/>
        <a:lstStyle/>
        <a:p>
          <a:endParaRPr lang="ru-RU"/>
        </a:p>
      </dgm:t>
    </dgm:pt>
    <dgm:pt modelId="{BABB1AA3-D3B7-41D0-8146-B5AED472F39B}">
      <dgm:prSet phldrT="[Текст]"/>
      <dgm:spPr/>
      <dgm:t>
        <a:bodyPr/>
        <a:lstStyle/>
        <a:p>
          <a:endParaRPr lang="ru-RU" dirty="0"/>
        </a:p>
      </dgm:t>
    </dgm:pt>
    <dgm:pt modelId="{8B6FB7C2-1FFC-43B9-B3FE-FC7106CB89DA}" type="parTrans" cxnId="{7298FE32-6AA6-4BEF-B495-6E01A0DBE90C}">
      <dgm:prSet/>
      <dgm:spPr/>
      <dgm:t>
        <a:bodyPr/>
        <a:lstStyle/>
        <a:p>
          <a:endParaRPr lang="ru-RU"/>
        </a:p>
      </dgm:t>
    </dgm:pt>
    <dgm:pt modelId="{7AE64447-291A-4287-8B79-BE4EF1039468}" type="sibTrans" cxnId="{7298FE32-6AA6-4BEF-B495-6E01A0DBE90C}">
      <dgm:prSet/>
      <dgm:spPr/>
      <dgm:t>
        <a:bodyPr/>
        <a:lstStyle/>
        <a:p>
          <a:endParaRPr lang="ru-RU"/>
        </a:p>
      </dgm:t>
    </dgm:pt>
    <dgm:pt modelId="{DED3B2CB-5956-42E9-B0BB-60E2D34436E8}" type="pres">
      <dgm:prSet presAssocID="{E909AFC7-D896-4BD2-BE63-76A04D90DB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BEA22D-217D-4A37-8E17-584A7E97E620}" type="pres">
      <dgm:prSet presAssocID="{4A7BE53D-C8B3-4E8C-98D0-2CC2DF2A9BBF}" presName="parentText" presStyleLbl="node1" presStyleIdx="0" presStyleCnt="1" custScaleX="97225" custScaleY="208956" custLinFactNeighborX="3564" custLinFactNeighborY="-695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3E98F-224C-4AB5-885A-6124BCB2BD4B}" type="pres">
      <dgm:prSet presAssocID="{4A7BE53D-C8B3-4E8C-98D0-2CC2DF2A9BB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98FE32-6AA6-4BEF-B495-6E01A0DBE90C}" srcId="{4A7BE53D-C8B3-4E8C-98D0-2CC2DF2A9BBF}" destId="{BABB1AA3-D3B7-41D0-8146-B5AED472F39B}" srcOrd="0" destOrd="0" parTransId="{8B6FB7C2-1FFC-43B9-B3FE-FC7106CB89DA}" sibTransId="{7AE64447-291A-4287-8B79-BE4EF1039468}"/>
    <dgm:cxn modelId="{2CA4A36A-56EF-449E-9591-71CED7A7E22C}" type="presOf" srcId="{BABB1AA3-D3B7-41D0-8146-B5AED472F39B}" destId="{CBF3E98F-224C-4AB5-885A-6124BCB2BD4B}" srcOrd="0" destOrd="0" presId="urn:microsoft.com/office/officeart/2005/8/layout/vList2"/>
    <dgm:cxn modelId="{FB06BB46-64BF-4CCF-9561-4104CC998B75}" type="presOf" srcId="{E909AFC7-D896-4BD2-BE63-76A04D90DB22}" destId="{DED3B2CB-5956-42E9-B0BB-60E2D34436E8}" srcOrd="0" destOrd="0" presId="urn:microsoft.com/office/officeart/2005/8/layout/vList2"/>
    <dgm:cxn modelId="{4D8B0F6A-C6E2-452C-B76E-63C104CC30DC}" srcId="{E909AFC7-D896-4BD2-BE63-76A04D90DB22}" destId="{4A7BE53D-C8B3-4E8C-98D0-2CC2DF2A9BBF}" srcOrd="0" destOrd="0" parTransId="{E73523C6-29C9-43B0-AEDC-81D09242D051}" sibTransId="{2CC56DA8-770F-4029-A91E-ADE6161C25DE}"/>
    <dgm:cxn modelId="{EB764A31-320D-447D-A467-C7C5F151F2F2}" type="presOf" srcId="{4A7BE53D-C8B3-4E8C-98D0-2CC2DF2A9BBF}" destId="{16BEA22D-217D-4A37-8E17-584A7E97E620}" srcOrd="0" destOrd="0" presId="urn:microsoft.com/office/officeart/2005/8/layout/vList2"/>
    <dgm:cxn modelId="{BE60E521-9F0F-4CD3-9C57-C72D07E4809F}" type="presParOf" srcId="{DED3B2CB-5956-42E9-B0BB-60E2D34436E8}" destId="{16BEA22D-217D-4A37-8E17-584A7E97E620}" srcOrd="0" destOrd="0" presId="urn:microsoft.com/office/officeart/2005/8/layout/vList2"/>
    <dgm:cxn modelId="{CCE4F9B7-CE58-45D1-A855-97CF7B10211C}" type="presParOf" srcId="{DED3B2CB-5956-42E9-B0BB-60E2D34436E8}" destId="{CBF3E98F-224C-4AB5-885A-6124BCB2BD4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E00E66B-4DFD-4086-8A5C-51D6B4799BD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8D79A8-8BE4-45C5-86C3-89C21225C08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1.</a:t>
          </a:r>
          <a:endParaRPr lang="ru-RU" b="1" dirty="0">
            <a:solidFill>
              <a:schemeClr val="tx1"/>
            </a:solidFill>
          </a:endParaRPr>
        </a:p>
      </dgm:t>
    </dgm:pt>
    <dgm:pt modelId="{28D60715-4444-4369-92FF-B058F2827113}" type="sibTrans" cxnId="{503CA9DF-7B1D-4E5D-8BDD-1C67A7CEBBCC}">
      <dgm:prSet/>
      <dgm:spPr/>
      <dgm:t>
        <a:bodyPr/>
        <a:lstStyle/>
        <a:p>
          <a:endParaRPr lang="ru-RU"/>
        </a:p>
      </dgm:t>
    </dgm:pt>
    <dgm:pt modelId="{6396A679-9B7C-49DD-B68C-128BBD5CA460}" type="parTrans" cxnId="{503CA9DF-7B1D-4E5D-8BDD-1C67A7CEBBCC}">
      <dgm:prSet/>
      <dgm:spPr/>
      <dgm:t>
        <a:bodyPr/>
        <a:lstStyle/>
        <a:p>
          <a:endParaRPr lang="ru-RU"/>
        </a:p>
      </dgm:t>
    </dgm:pt>
    <dgm:pt modelId="{822634D1-C426-424D-A914-7A45F10AD037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Вовлечение детей в создание искусственно-технических и виртуальных объектов, построенных по законам природы</a:t>
          </a:r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053FFE-F063-4E35-B101-F1EF7169A4A8}" type="parTrans" cxnId="{151A2C1E-A717-4961-B02C-C704781DF3C0}">
      <dgm:prSet/>
      <dgm:spPr/>
      <dgm:t>
        <a:bodyPr/>
        <a:lstStyle/>
        <a:p>
          <a:endParaRPr lang="ru-RU"/>
        </a:p>
      </dgm:t>
    </dgm:pt>
    <dgm:pt modelId="{B9BB0B62-567C-47AD-9077-3C6A03641AC2}" type="sibTrans" cxnId="{151A2C1E-A717-4961-B02C-C704781DF3C0}">
      <dgm:prSet/>
      <dgm:spPr/>
      <dgm:t>
        <a:bodyPr/>
        <a:lstStyle/>
        <a:p>
          <a:endParaRPr lang="ru-RU"/>
        </a:p>
      </dgm:t>
    </dgm:pt>
    <dgm:pt modelId="{FE0A5281-5253-4F44-B260-422F4754188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3.</a:t>
          </a:r>
          <a:endParaRPr lang="ru-RU" b="1" dirty="0">
            <a:solidFill>
              <a:schemeClr val="tx1"/>
            </a:solidFill>
          </a:endParaRPr>
        </a:p>
      </dgm:t>
    </dgm:pt>
    <dgm:pt modelId="{7B719900-6112-481A-A21C-10BE954B4AB6}" type="sibTrans" cxnId="{986A971E-D6A7-46D6-AC5C-A9630C362E76}">
      <dgm:prSet/>
      <dgm:spPr/>
      <dgm:t>
        <a:bodyPr/>
        <a:lstStyle/>
        <a:p>
          <a:endParaRPr lang="ru-RU"/>
        </a:p>
      </dgm:t>
    </dgm:pt>
    <dgm:pt modelId="{E9DB20A8-01B0-4040-8A07-C65433CE23E7}" type="parTrans" cxnId="{986A971E-D6A7-46D6-AC5C-A9630C362E76}">
      <dgm:prSet/>
      <dgm:spPr/>
      <dgm:t>
        <a:bodyPr/>
        <a:lstStyle/>
        <a:p>
          <a:endParaRPr lang="ru-RU"/>
        </a:p>
      </dgm:t>
    </dgm:pt>
    <dgm:pt modelId="{2B226265-7063-45A0-985A-5B45C4EE1E0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2.</a:t>
          </a:r>
          <a:endParaRPr lang="ru-RU" b="1" dirty="0">
            <a:solidFill>
              <a:schemeClr val="tx1"/>
            </a:solidFill>
          </a:endParaRPr>
        </a:p>
      </dgm:t>
    </dgm:pt>
    <dgm:pt modelId="{549A2C8E-4AE7-4D96-B957-C5FB906F4025}" type="sibTrans" cxnId="{225EF5E9-C3DB-4C30-95F4-2EA9CC6428C1}">
      <dgm:prSet/>
      <dgm:spPr/>
      <dgm:t>
        <a:bodyPr/>
        <a:lstStyle/>
        <a:p>
          <a:endParaRPr lang="ru-RU"/>
        </a:p>
      </dgm:t>
    </dgm:pt>
    <dgm:pt modelId="{90358FDA-5748-4382-B724-7C7CF6C336BE}" type="parTrans" cxnId="{225EF5E9-C3DB-4C30-95F4-2EA9CC6428C1}">
      <dgm:prSet/>
      <dgm:spPr/>
      <dgm:t>
        <a:bodyPr/>
        <a:lstStyle/>
        <a:p>
          <a:endParaRPr lang="ru-RU"/>
        </a:p>
      </dgm:t>
    </dgm:pt>
    <dgm:pt modelId="{A9AF4418-C933-4818-AD14-5B0790837844}">
      <dgm:prSet custT="1"/>
      <dgm:spPr/>
      <dgm:t>
        <a:bodyPr/>
        <a:lstStyle/>
        <a:p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F71448-954C-4858-AA37-281BCE9F0938}" type="parTrans" cxnId="{BDFECC6D-9890-4C84-9FB4-D91F6E9B0F72}">
      <dgm:prSet/>
      <dgm:spPr/>
      <dgm:t>
        <a:bodyPr/>
        <a:lstStyle/>
        <a:p>
          <a:endParaRPr lang="ru-RU"/>
        </a:p>
      </dgm:t>
    </dgm:pt>
    <dgm:pt modelId="{64126CE1-9683-4D2D-B5E0-6FD8F498A3AB}" type="sibTrans" cxnId="{BDFECC6D-9890-4C84-9FB4-D91F6E9B0F72}">
      <dgm:prSet/>
      <dgm:spPr/>
      <dgm:t>
        <a:bodyPr/>
        <a:lstStyle/>
        <a:p>
          <a:endParaRPr lang="ru-RU"/>
        </a:p>
      </dgm:t>
    </dgm:pt>
    <dgm:pt modelId="{39D35506-831C-4B81-95E7-73AD272E33F9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у обучающихся современных знаний, умений в области технологической грамотности и инженерного мышления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9BA99E-32FA-4E02-BDBB-4CE2AD40EEE8}" type="parTrans" cxnId="{544891A0-3378-44B6-98A6-C0A4617D4D02}">
      <dgm:prSet/>
      <dgm:spPr/>
      <dgm:t>
        <a:bodyPr/>
        <a:lstStyle/>
        <a:p>
          <a:endParaRPr lang="ru-RU"/>
        </a:p>
      </dgm:t>
    </dgm:pt>
    <dgm:pt modelId="{A6BDC189-A25E-42C4-A5E6-95BC757EBD85}" type="sibTrans" cxnId="{544891A0-3378-44B6-98A6-C0A4617D4D02}">
      <dgm:prSet/>
      <dgm:spPr/>
      <dgm:t>
        <a:bodyPr/>
        <a:lstStyle/>
        <a:p>
          <a:endParaRPr lang="ru-RU"/>
        </a:p>
      </dgm:t>
    </dgm:pt>
    <dgm:pt modelId="{0A9C7F16-2810-4B32-9983-62731BE96F62}">
      <dgm:prSet custT="1"/>
      <dgm:spPr/>
      <dgm:t>
        <a:bodyPr/>
        <a:lstStyle/>
        <a:p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Приобретение навыков в области обработки материалов, электротехники и электроники, системной инженерии, </a:t>
          </a:r>
          <a:r>
            <a:rPr lang="ru-RU" sz="2000" u="none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цифровизации</a:t>
          </a:r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освоения языков программирования</a:t>
          </a:r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E62686-1D8C-4D0E-A5C4-F0D4FD25A0C0}" type="parTrans" cxnId="{9261EA94-5156-4EC9-9B22-FDE462232242}">
      <dgm:prSet/>
      <dgm:spPr/>
      <dgm:t>
        <a:bodyPr/>
        <a:lstStyle/>
        <a:p>
          <a:endParaRPr lang="ru-RU"/>
        </a:p>
      </dgm:t>
    </dgm:pt>
    <dgm:pt modelId="{B3DB9832-DB8F-4BAB-BCB0-D4065C537C8D}" type="sibTrans" cxnId="{9261EA94-5156-4EC9-9B22-FDE462232242}">
      <dgm:prSet/>
      <dgm:spPr/>
      <dgm:t>
        <a:bodyPr/>
        <a:lstStyle/>
        <a:p>
          <a:endParaRPr lang="ru-RU"/>
        </a:p>
      </dgm:t>
    </dgm:pt>
    <dgm:pt modelId="{5417DF33-C782-4E4B-8080-357410B0D81A}">
      <dgm:prSet custT="1"/>
      <dgm:spPr/>
      <dgm:t>
        <a:bodyPr/>
        <a:lstStyle/>
        <a:p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F82A5E-9E2B-4EB4-A41E-0D5F5182018E}" type="sibTrans" cxnId="{1DC3B227-9909-474B-84D9-7A743C664B79}">
      <dgm:prSet/>
      <dgm:spPr/>
      <dgm:t>
        <a:bodyPr/>
        <a:lstStyle/>
        <a:p>
          <a:endParaRPr lang="ru-RU"/>
        </a:p>
      </dgm:t>
    </dgm:pt>
    <dgm:pt modelId="{E2146941-7692-4063-A65B-21A231912924}" type="parTrans" cxnId="{1DC3B227-9909-474B-84D9-7A743C664B79}">
      <dgm:prSet/>
      <dgm:spPr/>
      <dgm:t>
        <a:bodyPr/>
        <a:lstStyle/>
        <a:p>
          <a:endParaRPr lang="ru-RU"/>
        </a:p>
      </dgm:t>
    </dgm:pt>
    <dgm:pt modelId="{5C133BAD-F6A4-4F3E-B295-A1B08DD057C6}" type="pres">
      <dgm:prSet presAssocID="{7E00E66B-4DFD-4086-8A5C-51D6B4799BD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996F20-83A8-4550-8864-BB582C7FA2CD}" type="pres">
      <dgm:prSet presAssocID="{AC8D79A8-8BE4-45C5-86C3-89C21225C08F}" presName="composite" presStyleCnt="0"/>
      <dgm:spPr/>
    </dgm:pt>
    <dgm:pt modelId="{9B35BF1D-6182-4D1E-8ED4-5DE77265A5B7}" type="pres">
      <dgm:prSet presAssocID="{AC8D79A8-8BE4-45C5-86C3-89C21225C08F}" presName="parentText" presStyleLbl="alignNode1" presStyleIdx="0" presStyleCnt="3" custLinFactNeighborY="-79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C11B1-7F4F-474C-A6F5-E3CB4BD9D22D}" type="pres">
      <dgm:prSet presAssocID="{AC8D79A8-8BE4-45C5-86C3-89C21225C08F}" presName="descendantText" presStyleLbl="alignAcc1" presStyleIdx="0" presStyleCnt="3" custScaleX="97479" custScaleY="100000" custLinFactNeighborX="-548" custLinFactNeighborY="19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CA35D-9217-427B-94EC-EA768CDDAFDB}" type="pres">
      <dgm:prSet presAssocID="{28D60715-4444-4369-92FF-B058F2827113}" presName="sp" presStyleCnt="0"/>
      <dgm:spPr/>
    </dgm:pt>
    <dgm:pt modelId="{E96E6225-045D-4D3A-B3A0-EC2698312BBC}" type="pres">
      <dgm:prSet presAssocID="{2B226265-7063-45A0-985A-5B45C4EE1E09}" presName="composite" presStyleCnt="0"/>
      <dgm:spPr/>
    </dgm:pt>
    <dgm:pt modelId="{08F23B15-A602-4637-93BE-665E06FE424A}" type="pres">
      <dgm:prSet presAssocID="{2B226265-7063-45A0-985A-5B45C4EE1E09}" presName="parentText" presStyleLbl="alignNode1" presStyleIdx="1" presStyleCnt="3" custLinFactNeighborX="0" custLinFactNeighborY="-156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C7968-9E65-4402-8224-2B8426ADE946}" type="pres">
      <dgm:prSet presAssocID="{2B226265-7063-45A0-985A-5B45C4EE1E09}" presName="descendantText" presStyleLbl="alignAcc1" presStyleIdx="1" presStyleCnt="3" custScaleX="97321" custScaleY="136620" custLinFactNeighborX="774" custLinFactNeighborY="-2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4AD8D-9AAC-4E46-A45F-DD8778016DA4}" type="pres">
      <dgm:prSet presAssocID="{549A2C8E-4AE7-4D96-B957-C5FB906F4025}" presName="sp" presStyleCnt="0"/>
      <dgm:spPr/>
    </dgm:pt>
    <dgm:pt modelId="{CC30CFB7-4FF6-4BA9-9472-896D7EB341EA}" type="pres">
      <dgm:prSet presAssocID="{FE0A5281-5253-4F44-B260-422F47541888}" presName="composite" presStyleCnt="0"/>
      <dgm:spPr/>
    </dgm:pt>
    <dgm:pt modelId="{560A5A98-2D7F-44B0-B554-A5B906C584F0}" type="pres">
      <dgm:prSet presAssocID="{FE0A5281-5253-4F44-B260-422F4754188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C77591-584E-47E0-83A5-2DE986E35BE3}" type="pres">
      <dgm:prSet presAssocID="{FE0A5281-5253-4F44-B260-422F47541888}" presName="descendantText" presStyleLbl="alignAcc1" presStyleIdx="2" presStyleCnt="3" custScaleX="96594" custScaleY="114244" custLinFactNeighborX="-395" custLinFactNeighborY="22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3CA9DF-7B1D-4E5D-8BDD-1C67A7CEBBCC}" srcId="{7E00E66B-4DFD-4086-8A5C-51D6B4799BD3}" destId="{AC8D79A8-8BE4-45C5-86C3-89C21225C08F}" srcOrd="0" destOrd="0" parTransId="{6396A679-9B7C-49DD-B68C-128BBD5CA460}" sibTransId="{28D60715-4444-4369-92FF-B058F2827113}"/>
    <dgm:cxn modelId="{544891A0-3378-44B6-98A6-C0A4617D4D02}" srcId="{FE0A5281-5253-4F44-B260-422F47541888}" destId="{39D35506-831C-4B81-95E7-73AD272E33F9}" srcOrd="0" destOrd="0" parTransId="{619BA99E-32FA-4E02-BDBB-4CE2AD40EEE8}" sibTransId="{A6BDC189-A25E-42C4-A5E6-95BC757EBD85}"/>
    <dgm:cxn modelId="{E4C4A72B-B188-4E4C-83DD-7F6CC09344E9}" type="presOf" srcId="{822634D1-C426-424D-A914-7A45F10AD037}" destId="{80CC11B1-7F4F-474C-A6F5-E3CB4BD9D22D}" srcOrd="0" destOrd="0" presId="urn:microsoft.com/office/officeart/2005/8/layout/chevron2"/>
    <dgm:cxn modelId="{151A2C1E-A717-4961-B02C-C704781DF3C0}" srcId="{AC8D79A8-8BE4-45C5-86C3-89C21225C08F}" destId="{822634D1-C426-424D-A914-7A45F10AD037}" srcOrd="0" destOrd="0" parTransId="{A3053FFE-F063-4E35-B101-F1EF7169A4A8}" sibTransId="{B9BB0B62-567C-47AD-9077-3C6A03641AC2}"/>
    <dgm:cxn modelId="{986A971E-D6A7-46D6-AC5C-A9630C362E76}" srcId="{7E00E66B-4DFD-4086-8A5C-51D6B4799BD3}" destId="{FE0A5281-5253-4F44-B260-422F47541888}" srcOrd="2" destOrd="0" parTransId="{E9DB20A8-01B0-4040-8A07-C65433CE23E7}" sibTransId="{7B719900-6112-481A-A21C-10BE954B4AB6}"/>
    <dgm:cxn modelId="{D99F4458-E5AF-45B8-BB59-F4413092328B}" type="presOf" srcId="{FE0A5281-5253-4F44-B260-422F47541888}" destId="{560A5A98-2D7F-44B0-B554-A5B906C584F0}" srcOrd="0" destOrd="0" presId="urn:microsoft.com/office/officeart/2005/8/layout/chevron2"/>
    <dgm:cxn modelId="{1DC3B227-9909-474B-84D9-7A743C664B79}" srcId="{2B226265-7063-45A0-985A-5B45C4EE1E09}" destId="{5417DF33-C782-4E4B-8080-357410B0D81A}" srcOrd="2" destOrd="0" parTransId="{E2146941-7692-4063-A65B-21A231912924}" sibTransId="{A3F82A5E-9E2B-4EB4-A41E-0D5F5182018E}"/>
    <dgm:cxn modelId="{9261EA94-5156-4EC9-9B22-FDE462232242}" srcId="{2B226265-7063-45A0-985A-5B45C4EE1E09}" destId="{0A9C7F16-2810-4B32-9983-62731BE96F62}" srcOrd="1" destOrd="0" parTransId="{8DE62686-1D8C-4D0E-A5C4-F0D4FD25A0C0}" sibTransId="{B3DB9832-DB8F-4BAB-BCB0-D4065C537C8D}"/>
    <dgm:cxn modelId="{225EF5E9-C3DB-4C30-95F4-2EA9CC6428C1}" srcId="{7E00E66B-4DFD-4086-8A5C-51D6B4799BD3}" destId="{2B226265-7063-45A0-985A-5B45C4EE1E09}" srcOrd="1" destOrd="0" parTransId="{90358FDA-5748-4382-B724-7C7CF6C336BE}" sibTransId="{549A2C8E-4AE7-4D96-B957-C5FB906F4025}"/>
    <dgm:cxn modelId="{A9AB50A0-DC25-4979-A5C3-C1DA0013DDF8}" type="presOf" srcId="{0A9C7F16-2810-4B32-9983-62731BE96F62}" destId="{581C7968-9E65-4402-8224-2B8426ADE946}" srcOrd="0" destOrd="1" presId="urn:microsoft.com/office/officeart/2005/8/layout/chevron2"/>
    <dgm:cxn modelId="{BDFECC6D-9890-4C84-9FB4-D91F6E9B0F72}" srcId="{2B226265-7063-45A0-985A-5B45C4EE1E09}" destId="{A9AF4418-C933-4818-AD14-5B0790837844}" srcOrd="0" destOrd="0" parTransId="{2CF71448-954C-4858-AA37-281BCE9F0938}" sibTransId="{64126CE1-9683-4D2D-B5E0-6FD8F498A3AB}"/>
    <dgm:cxn modelId="{8532C046-6E60-45A7-82CB-95A63FE8C6C6}" type="presOf" srcId="{7E00E66B-4DFD-4086-8A5C-51D6B4799BD3}" destId="{5C133BAD-F6A4-4F3E-B295-A1B08DD057C6}" srcOrd="0" destOrd="0" presId="urn:microsoft.com/office/officeart/2005/8/layout/chevron2"/>
    <dgm:cxn modelId="{1E7EA257-3D02-4C2C-8CAE-A121CC340098}" type="presOf" srcId="{5417DF33-C782-4E4B-8080-357410B0D81A}" destId="{581C7968-9E65-4402-8224-2B8426ADE946}" srcOrd="0" destOrd="2" presId="urn:microsoft.com/office/officeart/2005/8/layout/chevron2"/>
    <dgm:cxn modelId="{4B489E0F-B396-45B5-9BAA-FCCCE76A9C64}" type="presOf" srcId="{AC8D79A8-8BE4-45C5-86C3-89C21225C08F}" destId="{9B35BF1D-6182-4D1E-8ED4-5DE77265A5B7}" srcOrd="0" destOrd="0" presId="urn:microsoft.com/office/officeart/2005/8/layout/chevron2"/>
    <dgm:cxn modelId="{1249C212-CC92-45A0-B1A6-E64BBA744EB8}" type="presOf" srcId="{2B226265-7063-45A0-985A-5B45C4EE1E09}" destId="{08F23B15-A602-4637-93BE-665E06FE424A}" srcOrd="0" destOrd="0" presId="urn:microsoft.com/office/officeart/2005/8/layout/chevron2"/>
    <dgm:cxn modelId="{4591C999-7CC6-4E86-96D5-B425FBEE7D27}" type="presOf" srcId="{A9AF4418-C933-4818-AD14-5B0790837844}" destId="{581C7968-9E65-4402-8224-2B8426ADE946}" srcOrd="0" destOrd="0" presId="urn:microsoft.com/office/officeart/2005/8/layout/chevron2"/>
    <dgm:cxn modelId="{CCF50230-5218-4D01-B983-B15F28687A9B}" type="presOf" srcId="{39D35506-831C-4B81-95E7-73AD272E33F9}" destId="{10C77591-584E-47E0-83A5-2DE986E35BE3}" srcOrd="0" destOrd="0" presId="urn:microsoft.com/office/officeart/2005/8/layout/chevron2"/>
    <dgm:cxn modelId="{9815FC5F-4EEC-40D5-96FC-CAAE1152C012}" type="presParOf" srcId="{5C133BAD-F6A4-4F3E-B295-A1B08DD057C6}" destId="{7D996F20-83A8-4550-8864-BB582C7FA2CD}" srcOrd="0" destOrd="0" presId="urn:microsoft.com/office/officeart/2005/8/layout/chevron2"/>
    <dgm:cxn modelId="{CE120FAB-813B-49CA-B81A-03FC2617CD93}" type="presParOf" srcId="{7D996F20-83A8-4550-8864-BB582C7FA2CD}" destId="{9B35BF1D-6182-4D1E-8ED4-5DE77265A5B7}" srcOrd="0" destOrd="0" presId="urn:microsoft.com/office/officeart/2005/8/layout/chevron2"/>
    <dgm:cxn modelId="{8BA29C9B-0F17-4387-9ABE-EACE4A45ED0F}" type="presParOf" srcId="{7D996F20-83A8-4550-8864-BB582C7FA2CD}" destId="{80CC11B1-7F4F-474C-A6F5-E3CB4BD9D22D}" srcOrd="1" destOrd="0" presId="urn:microsoft.com/office/officeart/2005/8/layout/chevron2"/>
    <dgm:cxn modelId="{7B4ADF01-1319-45B5-82A1-861E2EB3402F}" type="presParOf" srcId="{5C133BAD-F6A4-4F3E-B295-A1B08DD057C6}" destId="{317CA35D-9217-427B-94EC-EA768CDDAFDB}" srcOrd="1" destOrd="0" presId="urn:microsoft.com/office/officeart/2005/8/layout/chevron2"/>
    <dgm:cxn modelId="{0BDFD44D-72BB-4F9E-94A5-2B0A9688E992}" type="presParOf" srcId="{5C133BAD-F6A4-4F3E-B295-A1B08DD057C6}" destId="{E96E6225-045D-4D3A-B3A0-EC2698312BBC}" srcOrd="2" destOrd="0" presId="urn:microsoft.com/office/officeart/2005/8/layout/chevron2"/>
    <dgm:cxn modelId="{7F94B548-F0FD-43F5-980E-0EAB2306BF66}" type="presParOf" srcId="{E96E6225-045D-4D3A-B3A0-EC2698312BBC}" destId="{08F23B15-A602-4637-93BE-665E06FE424A}" srcOrd="0" destOrd="0" presId="urn:microsoft.com/office/officeart/2005/8/layout/chevron2"/>
    <dgm:cxn modelId="{373C12DE-0346-4D34-90CD-E777DFA4C89D}" type="presParOf" srcId="{E96E6225-045D-4D3A-B3A0-EC2698312BBC}" destId="{581C7968-9E65-4402-8224-2B8426ADE946}" srcOrd="1" destOrd="0" presId="urn:microsoft.com/office/officeart/2005/8/layout/chevron2"/>
    <dgm:cxn modelId="{B3AFDAF4-F8AD-4A1A-84BA-361BB860EAFB}" type="presParOf" srcId="{5C133BAD-F6A4-4F3E-B295-A1B08DD057C6}" destId="{3A14AD8D-9AAC-4E46-A45F-DD8778016DA4}" srcOrd="3" destOrd="0" presId="urn:microsoft.com/office/officeart/2005/8/layout/chevron2"/>
    <dgm:cxn modelId="{93BC9AFC-BF20-4E25-9144-4CE13621F8DA}" type="presParOf" srcId="{5C133BAD-F6A4-4F3E-B295-A1B08DD057C6}" destId="{CC30CFB7-4FF6-4BA9-9472-896D7EB341EA}" srcOrd="4" destOrd="0" presId="urn:microsoft.com/office/officeart/2005/8/layout/chevron2"/>
    <dgm:cxn modelId="{36DB1766-415A-45AF-9968-F38FE59819D6}" type="presParOf" srcId="{CC30CFB7-4FF6-4BA9-9472-896D7EB341EA}" destId="{560A5A98-2D7F-44B0-B554-A5B906C584F0}" srcOrd="0" destOrd="0" presId="urn:microsoft.com/office/officeart/2005/8/layout/chevron2"/>
    <dgm:cxn modelId="{A388187F-8219-4ABF-A171-08429F7D1969}" type="presParOf" srcId="{CC30CFB7-4FF6-4BA9-9472-896D7EB341EA}" destId="{10C77591-584E-47E0-83A5-2DE986E35B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A9FE60E-FC73-4A01-B74F-8C785574B902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61A91B3-ACB9-4F5D-8A4E-6C77087C5F0D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Техническая</a:t>
          </a:r>
          <a:r>
            <a:rPr lang="ru-RU" sz="2200" b="1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направленность</a:t>
          </a:r>
          <a:endParaRPr lang="ru-RU" sz="2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8DE067-24C8-4F00-BB21-6A6B54D9E8D4}" type="parTrans" cxnId="{4E48A9C3-B23D-4109-ABA0-63B427777310}">
      <dgm:prSet/>
      <dgm:spPr/>
      <dgm:t>
        <a:bodyPr/>
        <a:lstStyle/>
        <a:p>
          <a:endParaRPr lang="ru-RU"/>
        </a:p>
      </dgm:t>
    </dgm:pt>
    <dgm:pt modelId="{63B32278-87AD-4501-BCD7-195D2CF9DA4B}" type="sibTrans" cxnId="{4E48A9C3-B23D-4109-ABA0-63B427777310}">
      <dgm:prSet/>
      <dgm:spPr/>
      <dgm:t>
        <a:bodyPr/>
        <a:lstStyle/>
        <a:p>
          <a:endParaRPr lang="ru-RU"/>
        </a:p>
      </dgm:t>
    </dgm:pt>
    <dgm:pt modelId="{3D406C46-20F7-4139-B14A-948EEF72616A}">
      <dgm:prSet phldrT="[Текст]" phldr="1"/>
      <dgm:spPr/>
      <dgm:t>
        <a:bodyPr/>
        <a:lstStyle/>
        <a:p>
          <a:endParaRPr lang="ru-RU" dirty="0"/>
        </a:p>
      </dgm:t>
    </dgm:pt>
    <dgm:pt modelId="{F51DB7E8-215D-451F-9957-AD0AAC9F2685}" type="parTrans" cxnId="{35C8467C-6997-41BF-8214-F97FAD47FE78}">
      <dgm:prSet/>
      <dgm:spPr/>
      <dgm:t>
        <a:bodyPr/>
        <a:lstStyle/>
        <a:p>
          <a:endParaRPr lang="ru-RU"/>
        </a:p>
      </dgm:t>
    </dgm:pt>
    <dgm:pt modelId="{A5C8A0EC-E5F1-4AAC-BB3D-B74AF1860CE8}" type="sibTrans" cxnId="{35C8467C-6997-41BF-8214-F97FAD47FE78}">
      <dgm:prSet/>
      <dgm:spPr/>
      <dgm:t>
        <a:bodyPr/>
        <a:lstStyle/>
        <a:p>
          <a:endParaRPr lang="ru-RU"/>
        </a:p>
      </dgm:t>
    </dgm:pt>
    <dgm:pt modelId="{259F25B3-75C3-4BE2-AF99-5B2D9F79863D}" type="pres">
      <dgm:prSet presAssocID="{5A9FE60E-FC73-4A01-B74F-8C785574B9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84B089-1728-4074-848B-215A1081B8E3}" type="pres">
      <dgm:prSet presAssocID="{B61A91B3-ACB9-4F5D-8A4E-6C77087C5F0D}" presName="parentText" presStyleLbl="node1" presStyleIdx="0" presStyleCnt="1" custAng="10800000" custFlipVert="1" custScaleY="76495" custLinFactNeighborX="473" custLinFactNeighborY="-414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77FAC-8D13-4B81-B291-23D32579A835}" type="pres">
      <dgm:prSet presAssocID="{B61A91B3-ACB9-4F5D-8A4E-6C77087C5F0D}" presName="childText" presStyleLbl="revTx" presStyleIdx="0" presStyleCnt="1" custAng="0" custFlipVert="0" custScaleY="53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48A9C3-B23D-4109-ABA0-63B427777310}" srcId="{5A9FE60E-FC73-4A01-B74F-8C785574B902}" destId="{B61A91B3-ACB9-4F5D-8A4E-6C77087C5F0D}" srcOrd="0" destOrd="0" parTransId="{428DE067-24C8-4F00-BB21-6A6B54D9E8D4}" sibTransId="{63B32278-87AD-4501-BCD7-195D2CF9DA4B}"/>
    <dgm:cxn modelId="{F5AC1FF8-6A2B-4DD6-A786-ADEE2D6C9C87}" type="presOf" srcId="{3D406C46-20F7-4139-B14A-948EEF72616A}" destId="{59177FAC-8D13-4B81-B291-23D32579A835}" srcOrd="0" destOrd="0" presId="urn:microsoft.com/office/officeart/2005/8/layout/vList2"/>
    <dgm:cxn modelId="{35C8467C-6997-41BF-8214-F97FAD47FE78}" srcId="{B61A91B3-ACB9-4F5D-8A4E-6C77087C5F0D}" destId="{3D406C46-20F7-4139-B14A-948EEF72616A}" srcOrd="0" destOrd="0" parTransId="{F51DB7E8-215D-451F-9957-AD0AAC9F2685}" sibTransId="{A5C8A0EC-E5F1-4AAC-BB3D-B74AF1860CE8}"/>
    <dgm:cxn modelId="{3EEADB60-1B0B-4293-BC81-D173CF54C4C6}" type="presOf" srcId="{5A9FE60E-FC73-4A01-B74F-8C785574B902}" destId="{259F25B3-75C3-4BE2-AF99-5B2D9F79863D}" srcOrd="0" destOrd="0" presId="urn:microsoft.com/office/officeart/2005/8/layout/vList2"/>
    <dgm:cxn modelId="{BBC27059-8CD0-4659-A0B5-ADF9F39677F6}" type="presOf" srcId="{B61A91B3-ACB9-4F5D-8A4E-6C77087C5F0D}" destId="{1584B089-1728-4074-848B-215A1081B8E3}" srcOrd="0" destOrd="0" presId="urn:microsoft.com/office/officeart/2005/8/layout/vList2"/>
    <dgm:cxn modelId="{BD352621-2DFE-4D95-9C4D-F43C7BC7CA06}" type="presParOf" srcId="{259F25B3-75C3-4BE2-AF99-5B2D9F79863D}" destId="{1584B089-1728-4074-848B-215A1081B8E3}" srcOrd="0" destOrd="0" presId="urn:microsoft.com/office/officeart/2005/8/layout/vList2"/>
    <dgm:cxn modelId="{92824BF9-52DC-4D1B-BD7B-9D1069E301C2}" type="presParOf" srcId="{259F25B3-75C3-4BE2-AF99-5B2D9F79863D}" destId="{59177FAC-8D13-4B81-B291-23D32579A83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E00E66B-4DFD-4086-8A5C-51D6B4799BD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8D79A8-8BE4-45C5-86C3-89C21225C08F}">
      <dgm:prSet phldrT="[Текст]" custT="1"/>
      <dgm:spPr/>
      <dgm:t>
        <a:bodyPr/>
        <a:lstStyle/>
        <a:p>
          <a:r>
            <a:rPr lang="ru-RU" sz="24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endParaRPr lang="ru-RU" sz="24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D60715-4444-4369-92FF-B058F2827113}" type="sibTrans" cxnId="{503CA9DF-7B1D-4E5D-8BDD-1C67A7CEBBCC}">
      <dgm:prSet/>
      <dgm:spPr/>
      <dgm:t>
        <a:bodyPr/>
        <a:lstStyle/>
        <a:p>
          <a:endParaRPr lang="ru-RU"/>
        </a:p>
      </dgm:t>
    </dgm:pt>
    <dgm:pt modelId="{6396A679-9B7C-49DD-B68C-128BBD5CA460}" type="parTrans" cxnId="{503CA9DF-7B1D-4E5D-8BDD-1C67A7CEBBCC}">
      <dgm:prSet/>
      <dgm:spPr/>
      <dgm:t>
        <a:bodyPr/>
        <a:lstStyle/>
        <a:p>
          <a:endParaRPr lang="ru-RU"/>
        </a:p>
      </dgm:t>
    </dgm:pt>
    <dgm:pt modelId="{822634D1-C426-424D-A914-7A45F10AD037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Вовлечение детей, в том числе детей с ограниченными возможностями здоровья и детей-инвалидов, в мероприятия, содержащие элементы различных видов спорта</a:t>
          </a:r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053FFE-F063-4E35-B101-F1EF7169A4A8}" type="parTrans" cxnId="{151A2C1E-A717-4961-B02C-C704781DF3C0}">
      <dgm:prSet/>
      <dgm:spPr/>
      <dgm:t>
        <a:bodyPr/>
        <a:lstStyle/>
        <a:p>
          <a:endParaRPr lang="ru-RU"/>
        </a:p>
      </dgm:t>
    </dgm:pt>
    <dgm:pt modelId="{B9BB0B62-567C-47AD-9077-3C6A03641AC2}" type="sibTrans" cxnId="{151A2C1E-A717-4961-B02C-C704781DF3C0}">
      <dgm:prSet/>
      <dgm:spPr/>
      <dgm:t>
        <a:bodyPr/>
        <a:lstStyle/>
        <a:p>
          <a:endParaRPr lang="ru-RU"/>
        </a:p>
      </dgm:t>
    </dgm:pt>
    <dgm:pt modelId="{2B226265-7063-45A0-985A-5B45C4EE1E09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2400" b="1" dirty="0" smtClean="0">
              <a:solidFill>
                <a:schemeClr val="tx1"/>
              </a:solidFill>
            </a:rPr>
            <a:t>.</a:t>
          </a:r>
          <a:endParaRPr lang="ru-RU" sz="2400" b="1" dirty="0">
            <a:solidFill>
              <a:schemeClr val="tx1"/>
            </a:solidFill>
          </a:endParaRPr>
        </a:p>
      </dgm:t>
    </dgm:pt>
    <dgm:pt modelId="{549A2C8E-4AE7-4D96-B957-C5FB906F4025}" type="sibTrans" cxnId="{225EF5E9-C3DB-4C30-95F4-2EA9CC6428C1}">
      <dgm:prSet/>
      <dgm:spPr/>
      <dgm:t>
        <a:bodyPr/>
        <a:lstStyle/>
        <a:p>
          <a:endParaRPr lang="ru-RU"/>
        </a:p>
      </dgm:t>
    </dgm:pt>
    <dgm:pt modelId="{90358FDA-5748-4382-B724-7C7CF6C336BE}" type="parTrans" cxnId="{225EF5E9-C3DB-4C30-95F4-2EA9CC6428C1}">
      <dgm:prSet/>
      <dgm:spPr/>
      <dgm:t>
        <a:bodyPr/>
        <a:lstStyle/>
        <a:p>
          <a:endParaRPr lang="ru-RU"/>
        </a:p>
      </dgm:t>
    </dgm:pt>
    <dgm:pt modelId="{A9AF4418-C933-4818-AD14-5B0790837844}">
      <dgm:prSet custT="1"/>
      <dgm:spPr/>
      <dgm:t>
        <a:bodyPr/>
        <a:lstStyle/>
        <a:p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командных, индивидуальных игровых видов деятельности, способствующих  физическому, духовному, интеллектуальному, </a:t>
          </a:r>
          <a:r>
            <a:rPr lang="ru-RU" sz="2000" u="none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здоровьесберегающему</a:t>
          </a:r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патриотическому воспитанию детей</a:t>
          </a:r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F71448-954C-4858-AA37-281BCE9F0938}" type="parTrans" cxnId="{BDFECC6D-9890-4C84-9FB4-D91F6E9B0F72}">
      <dgm:prSet/>
      <dgm:spPr/>
      <dgm:t>
        <a:bodyPr/>
        <a:lstStyle/>
        <a:p>
          <a:endParaRPr lang="ru-RU"/>
        </a:p>
      </dgm:t>
    </dgm:pt>
    <dgm:pt modelId="{64126CE1-9683-4D2D-B5E0-6FD8F498A3AB}" type="sibTrans" cxnId="{BDFECC6D-9890-4C84-9FB4-D91F6E9B0F72}">
      <dgm:prSet/>
      <dgm:spPr/>
      <dgm:t>
        <a:bodyPr/>
        <a:lstStyle/>
        <a:p>
          <a:endParaRPr lang="ru-RU"/>
        </a:p>
      </dgm:t>
    </dgm:pt>
    <dgm:pt modelId="{5C133BAD-F6A4-4F3E-B295-A1B08DD057C6}" type="pres">
      <dgm:prSet presAssocID="{7E00E66B-4DFD-4086-8A5C-51D6B4799BD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996F20-83A8-4550-8864-BB582C7FA2CD}" type="pres">
      <dgm:prSet presAssocID="{AC8D79A8-8BE4-45C5-86C3-89C21225C08F}" presName="composite" presStyleCnt="0"/>
      <dgm:spPr/>
    </dgm:pt>
    <dgm:pt modelId="{9B35BF1D-6182-4D1E-8ED4-5DE77265A5B7}" type="pres">
      <dgm:prSet presAssocID="{AC8D79A8-8BE4-45C5-86C3-89C21225C08F}" presName="parentText" presStyleLbl="alignNode1" presStyleIdx="0" presStyleCnt="2" custScaleX="100000" custScaleY="88195" custLinFactNeighborX="-1613" custLinFactNeighborY="-31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C11B1-7F4F-474C-A6F5-E3CB4BD9D22D}" type="pres">
      <dgm:prSet presAssocID="{AC8D79A8-8BE4-45C5-86C3-89C21225C08F}" presName="descendantText" presStyleLbl="alignAcc1" presStyleIdx="0" presStyleCnt="2" custScaleX="94467" custScaleY="100000" custLinFactNeighborX="-1393" custLinFactNeighborY="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CA35D-9217-427B-94EC-EA768CDDAFDB}" type="pres">
      <dgm:prSet presAssocID="{28D60715-4444-4369-92FF-B058F2827113}" presName="sp" presStyleCnt="0"/>
      <dgm:spPr/>
    </dgm:pt>
    <dgm:pt modelId="{E96E6225-045D-4D3A-B3A0-EC2698312BBC}" type="pres">
      <dgm:prSet presAssocID="{2B226265-7063-45A0-985A-5B45C4EE1E09}" presName="composite" presStyleCnt="0"/>
      <dgm:spPr/>
    </dgm:pt>
    <dgm:pt modelId="{08F23B15-A602-4637-93BE-665E06FE424A}" type="pres">
      <dgm:prSet presAssocID="{2B226265-7063-45A0-985A-5B45C4EE1E09}" presName="parentText" presStyleLbl="alignNode1" presStyleIdx="1" presStyleCnt="2" custScaleX="100440" custScaleY="91882" custLinFactNeighborX="-3636" custLinFactNeighborY="-55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C7968-9E65-4402-8224-2B8426ADE946}" type="pres">
      <dgm:prSet presAssocID="{2B226265-7063-45A0-985A-5B45C4EE1E09}" presName="descendantText" presStyleLbl="alignAcc1" presStyleIdx="1" presStyleCnt="2" custScaleX="95576" custScaleY="106998" custLinFactNeighborX="-1367" custLinFactNeighborY="-49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3CA9DF-7B1D-4E5D-8BDD-1C67A7CEBBCC}" srcId="{7E00E66B-4DFD-4086-8A5C-51D6B4799BD3}" destId="{AC8D79A8-8BE4-45C5-86C3-89C21225C08F}" srcOrd="0" destOrd="0" parTransId="{6396A679-9B7C-49DD-B68C-128BBD5CA460}" sibTransId="{28D60715-4444-4369-92FF-B058F2827113}"/>
    <dgm:cxn modelId="{E4C4A72B-B188-4E4C-83DD-7F6CC09344E9}" type="presOf" srcId="{822634D1-C426-424D-A914-7A45F10AD037}" destId="{80CC11B1-7F4F-474C-A6F5-E3CB4BD9D22D}" srcOrd="0" destOrd="0" presId="urn:microsoft.com/office/officeart/2005/8/layout/chevron2"/>
    <dgm:cxn modelId="{151A2C1E-A717-4961-B02C-C704781DF3C0}" srcId="{AC8D79A8-8BE4-45C5-86C3-89C21225C08F}" destId="{822634D1-C426-424D-A914-7A45F10AD037}" srcOrd="0" destOrd="0" parTransId="{A3053FFE-F063-4E35-B101-F1EF7169A4A8}" sibTransId="{B9BB0B62-567C-47AD-9077-3C6A03641AC2}"/>
    <dgm:cxn modelId="{225EF5E9-C3DB-4C30-95F4-2EA9CC6428C1}" srcId="{7E00E66B-4DFD-4086-8A5C-51D6B4799BD3}" destId="{2B226265-7063-45A0-985A-5B45C4EE1E09}" srcOrd="1" destOrd="0" parTransId="{90358FDA-5748-4382-B724-7C7CF6C336BE}" sibTransId="{549A2C8E-4AE7-4D96-B957-C5FB906F4025}"/>
    <dgm:cxn modelId="{BDFECC6D-9890-4C84-9FB4-D91F6E9B0F72}" srcId="{2B226265-7063-45A0-985A-5B45C4EE1E09}" destId="{A9AF4418-C933-4818-AD14-5B0790837844}" srcOrd="0" destOrd="0" parTransId="{2CF71448-954C-4858-AA37-281BCE9F0938}" sibTransId="{64126CE1-9683-4D2D-B5E0-6FD8F498A3AB}"/>
    <dgm:cxn modelId="{8532C046-6E60-45A7-82CB-95A63FE8C6C6}" type="presOf" srcId="{7E00E66B-4DFD-4086-8A5C-51D6B4799BD3}" destId="{5C133BAD-F6A4-4F3E-B295-A1B08DD057C6}" srcOrd="0" destOrd="0" presId="urn:microsoft.com/office/officeart/2005/8/layout/chevron2"/>
    <dgm:cxn modelId="{4B489E0F-B396-45B5-9BAA-FCCCE76A9C64}" type="presOf" srcId="{AC8D79A8-8BE4-45C5-86C3-89C21225C08F}" destId="{9B35BF1D-6182-4D1E-8ED4-5DE77265A5B7}" srcOrd="0" destOrd="0" presId="urn:microsoft.com/office/officeart/2005/8/layout/chevron2"/>
    <dgm:cxn modelId="{1249C212-CC92-45A0-B1A6-E64BBA744EB8}" type="presOf" srcId="{2B226265-7063-45A0-985A-5B45C4EE1E09}" destId="{08F23B15-A602-4637-93BE-665E06FE424A}" srcOrd="0" destOrd="0" presId="urn:microsoft.com/office/officeart/2005/8/layout/chevron2"/>
    <dgm:cxn modelId="{4591C999-7CC6-4E86-96D5-B425FBEE7D27}" type="presOf" srcId="{A9AF4418-C933-4818-AD14-5B0790837844}" destId="{581C7968-9E65-4402-8224-2B8426ADE946}" srcOrd="0" destOrd="0" presId="urn:microsoft.com/office/officeart/2005/8/layout/chevron2"/>
    <dgm:cxn modelId="{9815FC5F-4EEC-40D5-96FC-CAAE1152C012}" type="presParOf" srcId="{5C133BAD-F6A4-4F3E-B295-A1B08DD057C6}" destId="{7D996F20-83A8-4550-8864-BB582C7FA2CD}" srcOrd="0" destOrd="0" presId="urn:microsoft.com/office/officeart/2005/8/layout/chevron2"/>
    <dgm:cxn modelId="{CE120FAB-813B-49CA-B81A-03FC2617CD93}" type="presParOf" srcId="{7D996F20-83A8-4550-8864-BB582C7FA2CD}" destId="{9B35BF1D-6182-4D1E-8ED4-5DE77265A5B7}" srcOrd="0" destOrd="0" presId="urn:microsoft.com/office/officeart/2005/8/layout/chevron2"/>
    <dgm:cxn modelId="{8BA29C9B-0F17-4387-9ABE-EACE4A45ED0F}" type="presParOf" srcId="{7D996F20-83A8-4550-8864-BB582C7FA2CD}" destId="{80CC11B1-7F4F-474C-A6F5-E3CB4BD9D22D}" srcOrd="1" destOrd="0" presId="urn:microsoft.com/office/officeart/2005/8/layout/chevron2"/>
    <dgm:cxn modelId="{7B4ADF01-1319-45B5-82A1-861E2EB3402F}" type="presParOf" srcId="{5C133BAD-F6A4-4F3E-B295-A1B08DD057C6}" destId="{317CA35D-9217-427B-94EC-EA768CDDAFDB}" srcOrd="1" destOrd="0" presId="urn:microsoft.com/office/officeart/2005/8/layout/chevron2"/>
    <dgm:cxn modelId="{0BDFD44D-72BB-4F9E-94A5-2B0A9688E992}" type="presParOf" srcId="{5C133BAD-F6A4-4F3E-B295-A1B08DD057C6}" destId="{E96E6225-045D-4D3A-B3A0-EC2698312BBC}" srcOrd="2" destOrd="0" presId="urn:microsoft.com/office/officeart/2005/8/layout/chevron2"/>
    <dgm:cxn modelId="{7F94B548-F0FD-43F5-980E-0EAB2306BF66}" type="presParOf" srcId="{E96E6225-045D-4D3A-B3A0-EC2698312BBC}" destId="{08F23B15-A602-4637-93BE-665E06FE424A}" srcOrd="0" destOrd="0" presId="urn:microsoft.com/office/officeart/2005/8/layout/chevron2"/>
    <dgm:cxn modelId="{373C12DE-0346-4D34-90CD-E777DFA4C89D}" type="presParOf" srcId="{E96E6225-045D-4D3A-B3A0-EC2698312BBC}" destId="{581C7968-9E65-4402-8224-2B8426ADE94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A9FE60E-FC73-4A01-B74F-8C785574B902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61A91B3-ACB9-4F5D-8A4E-6C77087C5F0D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Физкультурно-спортивная</a:t>
          </a:r>
          <a:r>
            <a:rPr lang="ru-RU" sz="2200" b="1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направленность</a:t>
          </a:r>
          <a:endParaRPr lang="ru-RU" sz="2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8DE067-24C8-4F00-BB21-6A6B54D9E8D4}" type="parTrans" cxnId="{4E48A9C3-B23D-4109-ABA0-63B427777310}">
      <dgm:prSet/>
      <dgm:spPr/>
      <dgm:t>
        <a:bodyPr/>
        <a:lstStyle/>
        <a:p>
          <a:endParaRPr lang="ru-RU"/>
        </a:p>
      </dgm:t>
    </dgm:pt>
    <dgm:pt modelId="{63B32278-87AD-4501-BCD7-195D2CF9DA4B}" type="sibTrans" cxnId="{4E48A9C3-B23D-4109-ABA0-63B427777310}">
      <dgm:prSet/>
      <dgm:spPr/>
      <dgm:t>
        <a:bodyPr/>
        <a:lstStyle/>
        <a:p>
          <a:endParaRPr lang="ru-RU"/>
        </a:p>
      </dgm:t>
    </dgm:pt>
    <dgm:pt modelId="{3D406C46-20F7-4139-B14A-948EEF72616A}">
      <dgm:prSet phldrT="[Текст]" phldr="1"/>
      <dgm:spPr/>
      <dgm:t>
        <a:bodyPr/>
        <a:lstStyle/>
        <a:p>
          <a:endParaRPr lang="ru-RU" dirty="0"/>
        </a:p>
      </dgm:t>
    </dgm:pt>
    <dgm:pt modelId="{F51DB7E8-215D-451F-9957-AD0AAC9F2685}" type="parTrans" cxnId="{35C8467C-6997-41BF-8214-F97FAD47FE78}">
      <dgm:prSet/>
      <dgm:spPr/>
      <dgm:t>
        <a:bodyPr/>
        <a:lstStyle/>
        <a:p>
          <a:endParaRPr lang="ru-RU"/>
        </a:p>
      </dgm:t>
    </dgm:pt>
    <dgm:pt modelId="{A5C8A0EC-E5F1-4AAC-BB3D-B74AF1860CE8}" type="sibTrans" cxnId="{35C8467C-6997-41BF-8214-F97FAD47FE78}">
      <dgm:prSet/>
      <dgm:spPr/>
      <dgm:t>
        <a:bodyPr/>
        <a:lstStyle/>
        <a:p>
          <a:endParaRPr lang="ru-RU"/>
        </a:p>
      </dgm:t>
    </dgm:pt>
    <dgm:pt modelId="{259F25B3-75C3-4BE2-AF99-5B2D9F79863D}" type="pres">
      <dgm:prSet presAssocID="{5A9FE60E-FC73-4A01-B74F-8C785574B9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84B089-1728-4074-848B-215A1081B8E3}" type="pres">
      <dgm:prSet presAssocID="{B61A91B3-ACB9-4F5D-8A4E-6C77087C5F0D}" presName="parentText" presStyleLbl="node1" presStyleIdx="0" presStyleCnt="1" custAng="10800000" custFlipVert="1" custScaleY="76495" custLinFactY="-2768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77FAC-8D13-4B81-B291-23D32579A835}" type="pres">
      <dgm:prSet presAssocID="{B61A91B3-ACB9-4F5D-8A4E-6C77087C5F0D}" presName="childText" presStyleLbl="revTx" presStyleIdx="0" presStyleCnt="1" custAng="0" custFlipVert="0" custScaleY="53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48A9C3-B23D-4109-ABA0-63B427777310}" srcId="{5A9FE60E-FC73-4A01-B74F-8C785574B902}" destId="{B61A91B3-ACB9-4F5D-8A4E-6C77087C5F0D}" srcOrd="0" destOrd="0" parTransId="{428DE067-24C8-4F00-BB21-6A6B54D9E8D4}" sibTransId="{63B32278-87AD-4501-BCD7-195D2CF9DA4B}"/>
    <dgm:cxn modelId="{F5AC1FF8-6A2B-4DD6-A786-ADEE2D6C9C87}" type="presOf" srcId="{3D406C46-20F7-4139-B14A-948EEF72616A}" destId="{59177FAC-8D13-4B81-B291-23D32579A835}" srcOrd="0" destOrd="0" presId="urn:microsoft.com/office/officeart/2005/8/layout/vList2"/>
    <dgm:cxn modelId="{35C8467C-6997-41BF-8214-F97FAD47FE78}" srcId="{B61A91B3-ACB9-4F5D-8A4E-6C77087C5F0D}" destId="{3D406C46-20F7-4139-B14A-948EEF72616A}" srcOrd="0" destOrd="0" parTransId="{F51DB7E8-215D-451F-9957-AD0AAC9F2685}" sibTransId="{A5C8A0EC-E5F1-4AAC-BB3D-B74AF1860CE8}"/>
    <dgm:cxn modelId="{3EEADB60-1B0B-4293-BC81-D173CF54C4C6}" type="presOf" srcId="{5A9FE60E-FC73-4A01-B74F-8C785574B902}" destId="{259F25B3-75C3-4BE2-AF99-5B2D9F79863D}" srcOrd="0" destOrd="0" presId="urn:microsoft.com/office/officeart/2005/8/layout/vList2"/>
    <dgm:cxn modelId="{BBC27059-8CD0-4659-A0B5-ADF9F39677F6}" type="presOf" srcId="{B61A91B3-ACB9-4F5D-8A4E-6C77087C5F0D}" destId="{1584B089-1728-4074-848B-215A1081B8E3}" srcOrd="0" destOrd="0" presId="urn:microsoft.com/office/officeart/2005/8/layout/vList2"/>
    <dgm:cxn modelId="{BD352621-2DFE-4D95-9C4D-F43C7BC7CA06}" type="presParOf" srcId="{259F25B3-75C3-4BE2-AF99-5B2D9F79863D}" destId="{1584B089-1728-4074-848B-215A1081B8E3}" srcOrd="0" destOrd="0" presId="urn:microsoft.com/office/officeart/2005/8/layout/vList2"/>
    <dgm:cxn modelId="{92824BF9-52DC-4D1B-BD7B-9D1069E301C2}" type="presParOf" srcId="{259F25B3-75C3-4BE2-AF99-5B2D9F79863D}" destId="{59177FAC-8D13-4B81-B291-23D32579A83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1B9A36B-8F70-4AC3-9EA7-598EAB58C87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11A8F1-B83C-4C37-8966-4C07409E9140}">
      <dgm:prSet phldrT="[Текст]" custT="1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algn="ctr"/>
          <a:r>
            <a: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Внедрение социального заказа для достижения качественных изменений в дополнительном образовании детей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1D379E-2839-4F1C-8192-12FA2BA72C7B}" type="parTrans" cxnId="{89F78367-0BA9-4F09-892B-01A8A6D1541A}">
      <dgm:prSet/>
      <dgm:spPr/>
      <dgm:t>
        <a:bodyPr/>
        <a:lstStyle/>
        <a:p>
          <a:endParaRPr lang="ru-RU"/>
        </a:p>
      </dgm:t>
    </dgm:pt>
    <dgm:pt modelId="{06B4CB8D-5AC2-476F-877A-FBDE7320AAA9}" type="sibTrans" cxnId="{89F78367-0BA9-4F09-892B-01A8A6D1541A}">
      <dgm:prSet/>
      <dgm:spPr/>
      <dgm:t>
        <a:bodyPr/>
        <a:lstStyle/>
        <a:p>
          <a:endParaRPr lang="ru-RU"/>
        </a:p>
      </dgm:t>
    </dgm:pt>
    <dgm:pt modelId="{90749247-D6C5-4536-96CD-A05284D7054D}">
      <dgm:prSet phldrT="[Текст]" phldr="1"/>
      <dgm:spPr/>
      <dgm:t>
        <a:bodyPr/>
        <a:lstStyle/>
        <a:p>
          <a:endParaRPr lang="ru-RU"/>
        </a:p>
      </dgm:t>
    </dgm:pt>
    <dgm:pt modelId="{01464DAD-7072-450B-A042-D58219B54641}" type="parTrans" cxnId="{584F54C8-DB7B-42DB-8F6E-7A99353977CC}">
      <dgm:prSet/>
      <dgm:spPr/>
      <dgm:t>
        <a:bodyPr/>
        <a:lstStyle/>
        <a:p>
          <a:endParaRPr lang="ru-RU"/>
        </a:p>
      </dgm:t>
    </dgm:pt>
    <dgm:pt modelId="{99708580-0681-4E4F-B7B7-7C87873A10F8}" type="sibTrans" cxnId="{584F54C8-DB7B-42DB-8F6E-7A99353977CC}">
      <dgm:prSet/>
      <dgm:spPr/>
      <dgm:t>
        <a:bodyPr/>
        <a:lstStyle/>
        <a:p>
          <a:endParaRPr lang="ru-RU"/>
        </a:p>
      </dgm:t>
    </dgm:pt>
    <dgm:pt modelId="{076C67D2-0694-46AC-A241-F0230D3B818B}" type="pres">
      <dgm:prSet presAssocID="{F1B9A36B-8F70-4AC3-9EA7-598EAB58C8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528C4A-5D72-4DC7-8E77-56DB3A3FF559}" type="pres">
      <dgm:prSet presAssocID="{EA11A8F1-B83C-4C37-8966-4C07409E9140}" presName="parentText" presStyleLbl="node1" presStyleIdx="0" presStyleCnt="1" custAng="0" custScaleY="1081336" custLinFactY="-76879" custLinFactNeighborX="27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754B96-657C-4FC2-9058-10B0EBF1D19A}" type="pres">
      <dgm:prSet presAssocID="{EA11A8F1-B83C-4C37-8966-4C07409E914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FFA096-88DE-41F0-8825-0014CF52BE96}" type="presOf" srcId="{F1B9A36B-8F70-4AC3-9EA7-598EAB58C87D}" destId="{076C67D2-0694-46AC-A241-F0230D3B818B}" srcOrd="0" destOrd="0" presId="urn:microsoft.com/office/officeart/2005/8/layout/vList2"/>
    <dgm:cxn modelId="{3F333F91-F302-4C1D-ACDC-58A73DBE31FF}" type="presOf" srcId="{EA11A8F1-B83C-4C37-8966-4C07409E9140}" destId="{CF528C4A-5D72-4DC7-8E77-56DB3A3FF559}" srcOrd="0" destOrd="0" presId="urn:microsoft.com/office/officeart/2005/8/layout/vList2"/>
    <dgm:cxn modelId="{A78F48DD-6747-49F0-AF22-541B4E46EF91}" type="presOf" srcId="{90749247-D6C5-4536-96CD-A05284D7054D}" destId="{DF754B96-657C-4FC2-9058-10B0EBF1D19A}" srcOrd="0" destOrd="0" presId="urn:microsoft.com/office/officeart/2005/8/layout/vList2"/>
    <dgm:cxn modelId="{89F78367-0BA9-4F09-892B-01A8A6D1541A}" srcId="{F1B9A36B-8F70-4AC3-9EA7-598EAB58C87D}" destId="{EA11A8F1-B83C-4C37-8966-4C07409E9140}" srcOrd="0" destOrd="0" parTransId="{861D379E-2839-4F1C-8192-12FA2BA72C7B}" sibTransId="{06B4CB8D-5AC2-476F-877A-FBDE7320AAA9}"/>
    <dgm:cxn modelId="{584F54C8-DB7B-42DB-8F6E-7A99353977CC}" srcId="{EA11A8F1-B83C-4C37-8966-4C07409E9140}" destId="{90749247-D6C5-4536-96CD-A05284D7054D}" srcOrd="0" destOrd="0" parTransId="{01464DAD-7072-450B-A042-D58219B54641}" sibTransId="{99708580-0681-4E4F-B7B7-7C87873A10F8}"/>
    <dgm:cxn modelId="{7DACA898-2DAA-44CE-BEF3-0522D0482E3A}" type="presParOf" srcId="{076C67D2-0694-46AC-A241-F0230D3B818B}" destId="{CF528C4A-5D72-4DC7-8E77-56DB3A3FF559}" srcOrd="0" destOrd="0" presId="urn:microsoft.com/office/officeart/2005/8/layout/vList2"/>
    <dgm:cxn modelId="{9FD6AEB9-3CD4-4899-B3C7-C8A2E3D35CBD}" type="presParOf" srcId="{076C67D2-0694-46AC-A241-F0230D3B818B}" destId="{DF754B96-657C-4FC2-9058-10B0EBF1D19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0F90B32-93BE-4B9A-9F74-8E2A4D18F8A7}" type="doc">
      <dgm:prSet loTypeId="urn:microsoft.com/office/officeart/2005/8/layout/list1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C62B1AA-802B-4C92-97FD-0E2AE9818799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Брянской городской администрации         № 501-П от 13.02.2024 г. «Об организации оказания муниципальных услуг в социальной сфере  по направлению деятельности  «Реализация дополнительных образовательных программ (за исключением дополнительных предпрофессиональных программ в области искусств на территории городского округа город Брянск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37688C-F712-4ED7-ADF1-C84D2226B1BA}" type="parTrans" cxnId="{7C12C16F-7BA3-4904-ABBD-7AFFF25EAA9D}">
      <dgm:prSet/>
      <dgm:spPr/>
      <dgm:t>
        <a:bodyPr/>
        <a:lstStyle/>
        <a:p>
          <a:endParaRPr lang="ru-RU"/>
        </a:p>
      </dgm:t>
    </dgm:pt>
    <dgm:pt modelId="{7F733F68-D9B6-4BA2-AE42-E01A11E7C273}" type="sibTrans" cxnId="{7C12C16F-7BA3-4904-ABBD-7AFFF25EAA9D}">
      <dgm:prSet/>
      <dgm:spPr/>
      <dgm:t>
        <a:bodyPr/>
        <a:lstStyle/>
        <a:p>
          <a:endParaRPr lang="ru-RU"/>
        </a:p>
      </dgm:t>
    </dgm:pt>
    <dgm:pt modelId="{5163F8C3-5B66-4DBB-8943-729C35107B14}" type="pres">
      <dgm:prSet presAssocID="{10F90B32-93BE-4B9A-9F74-8E2A4D18F8A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9FA442-E9C2-4337-B2D3-E213087992D0}" type="pres">
      <dgm:prSet presAssocID="{4C62B1AA-802B-4C92-97FD-0E2AE9818799}" presName="parentLin" presStyleCnt="0"/>
      <dgm:spPr/>
      <dgm:t>
        <a:bodyPr/>
        <a:lstStyle/>
        <a:p>
          <a:endParaRPr lang="ru-RU"/>
        </a:p>
      </dgm:t>
    </dgm:pt>
    <dgm:pt modelId="{4426CDA6-64E2-4352-975C-065FAFD48542}" type="pres">
      <dgm:prSet presAssocID="{4C62B1AA-802B-4C92-97FD-0E2AE9818799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75C6E8C2-9DAF-4F9A-ACB1-7E496B21DDDB}" type="pres">
      <dgm:prSet presAssocID="{4C62B1AA-802B-4C92-97FD-0E2AE9818799}" presName="parentText" presStyleLbl="node1" presStyleIdx="0" presStyleCnt="1" custScaleX="171697" custScaleY="1736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32189-A799-4E2F-A823-C82E8D042804}" type="pres">
      <dgm:prSet presAssocID="{4C62B1AA-802B-4C92-97FD-0E2AE9818799}" presName="negativeSpace" presStyleCnt="0"/>
      <dgm:spPr/>
      <dgm:t>
        <a:bodyPr/>
        <a:lstStyle/>
        <a:p>
          <a:endParaRPr lang="ru-RU"/>
        </a:p>
      </dgm:t>
    </dgm:pt>
    <dgm:pt modelId="{AB2F53AC-0459-4849-BE79-EA013F1D691F}" type="pres">
      <dgm:prSet presAssocID="{4C62B1AA-802B-4C92-97FD-0E2AE9818799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12C16F-7BA3-4904-ABBD-7AFFF25EAA9D}" srcId="{10F90B32-93BE-4B9A-9F74-8E2A4D18F8A7}" destId="{4C62B1AA-802B-4C92-97FD-0E2AE9818799}" srcOrd="0" destOrd="0" parTransId="{F337688C-F712-4ED7-ADF1-C84D2226B1BA}" sibTransId="{7F733F68-D9B6-4BA2-AE42-E01A11E7C273}"/>
    <dgm:cxn modelId="{626A8206-AC9E-48DE-91E0-6E985CEDE3CE}" type="presOf" srcId="{4C62B1AA-802B-4C92-97FD-0E2AE9818799}" destId="{75C6E8C2-9DAF-4F9A-ACB1-7E496B21DDDB}" srcOrd="1" destOrd="0" presId="urn:microsoft.com/office/officeart/2005/8/layout/list1"/>
    <dgm:cxn modelId="{3946EA44-F3A5-43A4-A4E8-5DC65AA02538}" type="presOf" srcId="{10F90B32-93BE-4B9A-9F74-8E2A4D18F8A7}" destId="{5163F8C3-5B66-4DBB-8943-729C35107B14}" srcOrd="0" destOrd="0" presId="urn:microsoft.com/office/officeart/2005/8/layout/list1"/>
    <dgm:cxn modelId="{DA3F8A74-7FC1-4B43-B3F0-82F80630B5C1}" type="presOf" srcId="{4C62B1AA-802B-4C92-97FD-0E2AE9818799}" destId="{4426CDA6-64E2-4352-975C-065FAFD48542}" srcOrd="0" destOrd="0" presId="urn:microsoft.com/office/officeart/2005/8/layout/list1"/>
    <dgm:cxn modelId="{9FE0106D-1E22-4A98-8592-DBFC1B4D2806}" type="presParOf" srcId="{5163F8C3-5B66-4DBB-8943-729C35107B14}" destId="{279FA442-E9C2-4337-B2D3-E213087992D0}" srcOrd="0" destOrd="0" presId="urn:microsoft.com/office/officeart/2005/8/layout/list1"/>
    <dgm:cxn modelId="{1ED83CA5-80C6-473A-B946-F3DE332B4827}" type="presParOf" srcId="{279FA442-E9C2-4337-B2D3-E213087992D0}" destId="{4426CDA6-64E2-4352-975C-065FAFD48542}" srcOrd="0" destOrd="0" presId="urn:microsoft.com/office/officeart/2005/8/layout/list1"/>
    <dgm:cxn modelId="{C8AE5B9A-30DC-4755-AB2D-057CAA5603C8}" type="presParOf" srcId="{279FA442-E9C2-4337-B2D3-E213087992D0}" destId="{75C6E8C2-9DAF-4F9A-ACB1-7E496B21DDDB}" srcOrd="1" destOrd="0" presId="urn:microsoft.com/office/officeart/2005/8/layout/list1"/>
    <dgm:cxn modelId="{EAE4D393-0EE0-463A-A4C3-38FD787B6892}" type="presParOf" srcId="{5163F8C3-5B66-4DBB-8943-729C35107B14}" destId="{37032189-A799-4E2F-A823-C82E8D042804}" srcOrd="1" destOrd="0" presId="urn:microsoft.com/office/officeart/2005/8/layout/list1"/>
    <dgm:cxn modelId="{6D5E759E-28C7-4057-9CE7-097D2692F1D0}" type="presParOf" srcId="{5163F8C3-5B66-4DBB-8943-729C35107B14}" destId="{AB2F53AC-0459-4849-BE79-EA013F1D691F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4C1F07C-4820-4F39-A35A-7F933CFB32A2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51C5A78-DCF6-482C-91D1-5254AEE77A2C}">
      <dgm:prSet phldrT="[Текст]" phldr="1"/>
      <dgm:spPr/>
      <dgm:t>
        <a:bodyPr/>
        <a:lstStyle/>
        <a:p>
          <a:endParaRPr lang="ru-RU" dirty="0"/>
        </a:p>
      </dgm:t>
    </dgm:pt>
    <dgm:pt modelId="{68FCD0F4-6613-4C31-90E6-41FC8D126BFF}" type="parTrans" cxnId="{388E062F-634D-467E-BA09-DD350A2F28C1}">
      <dgm:prSet/>
      <dgm:spPr/>
      <dgm:t>
        <a:bodyPr/>
        <a:lstStyle/>
        <a:p>
          <a:endParaRPr lang="ru-RU"/>
        </a:p>
      </dgm:t>
    </dgm:pt>
    <dgm:pt modelId="{4D471432-0D8A-47C2-A663-F76BC6403E8C}" type="sibTrans" cxnId="{388E062F-634D-467E-BA09-DD350A2F28C1}">
      <dgm:prSet/>
      <dgm:spPr/>
      <dgm:t>
        <a:bodyPr/>
        <a:lstStyle/>
        <a:p>
          <a:endParaRPr lang="ru-RU"/>
        </a:p>
      </dgm:t>
    </dgm:pt>
    <dgm:pt modelId="{4D6738BA-AD59-4EA8-BA95-D76F9F052921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Форма договора об образовании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6873ED-5981-4500-9B2C-36CE9ABDD405}" type="parTrans" cxnId="{3FBE5E69-BB3B-4946-9F98-D67C50F98EFF}">
      <dgm:prSet/>
      <dgm:spPr/>
      <dgm:t>
        <a:bodyPr/>
        <a:lstStyle/>
        <a:p>
          <a:endParaRPr lang="ru-RU"/>
        </a:p>
      </dgm:t>
    </dgm:pt>
    <dgm:pt modelId="{81FEC15F-B2B3-4DF0-A76F-E944F1208F78}" type="sibTrans" cxnId="{3FBE5E69-BB3B-4946-9F98-D67C50F98EFF}">
      <dgm:prSet/>
      <dgm:spPr/>
      <dgm:t>
        <a:bodyPr/>
        <a:lstStyle/>
        <a:p>
          <a:endParaRPr lang="ru-RU"/>
        </a:p>
      </dgm:t>
    </dgm:pt>
    <dgm:pt modelId="{539D9B8C-23B9-4269-8B2D-F173E2E5E2F4}">
      <dgm:prSet phldrT="[Текст]" phldr="1"/>
      <dgm:spPr/>
      <dgm:t>
        <a:bodyPr/>
        <a:lstStyle/>
        <a:p>
          <a:endParaRPr lang="ru-RU" dirty="0"/>
        </a:p>
      </dgm:t>
    </dgm:pt>
    <dgm:pt modelId="{5CE837D7-4D52-452C-9DA9-8D13EE85F742}" type="parTrans" cxnId="{A5828E2D-642F-4FC9-B41C-21DF47BD92FE}">
      <dgm:prSet/>
      <dgm:spPr/>
      <dgm:t>
        <a:bodyPr/>
        <a:lstStyle/>
        <a:p>
          <a:endParaRPr lang="ru-RU"/>
        </a:p>
      </dgm:t>
    </dgm:pt>
    <dgm:pt modelId="{592F586E-ED99-40C8-A6DC-A542F032E6FB}" type="sibTrans" cxnId="{A5828E2D-642F-4FC9-B41C-21DF47BD92FE}">
      <dgm:prSet/>
      <dgm:spPr/>
      <dgm:t>
        <a:bodyPr/>
        <a:lstStyle/>
        <a:p>
          <a:endParaRPr lang="ru-RU"/>
        </a:p>
      </dgm:t>
    </dgm:pt>
    <dgm:pt modelId="{5B16EF85-00B5-47B0-A13A-C4507C79C8DB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Формы заявлений и согласий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30ECE1-DD16-4A4F-8DEF-81617970116C}" type="parTrans" cxnId="{1D37E973-D9D1-4BFA-B9BF-27026AEEBFEA}">
      <dgm:prSet/>
      <dgm:spPr/>
      <dgm:t>
        <a:bodyPr/>
        <a:lstStyle/>
        <a:p>
          <a:endParaRPr lang="ru-RU"/>
        </a:p>
      </dgm:t>
    </dgm:pt>
    <dgm:pt modelId="{DF89B592-EF05-4041-92A5-560F81C7709B}" type="sibTrans" cxnId="{1D37E973-D9D1-4BFA-B9BF-27026AEEBFEA}">
      <dgm:prSet/>
      <dgm:spPr/>
      <dgm:t>
        <a:bodyPr/>
        <a:lstStyle/>
        <a:p>
          <a:endParaRPr lang="ru-RU"/>
        </a:p>
      </dgm:t>
    </dgm:pt>
    <dgm:pt modelId="{D3140A48-DE12-439F-9819-3A403953E96C}">
      <dgm:prSet phldrT="[Текст]" phldr="1"/>
      <dgm:spPr/>
      <dgm:t>
        <a:bodyPr/>
        <a:lstStyle/>
        <a:p>
          <a:endParaRPr lang="ru-RU" dirty="0"/>
        </a:p>
      </dgm:t>
    </dgm:pt>
    <dgm:pt modelId="{C7394C13-B0EA-4046-8FB8-D090AF146732}" type="parTrans" cxnId="{E1316B64-6A83-42AA-B6A6-F178FA134433}">
      <dgm:prSet/>
      <dgm:spPr/>
      <dgm:t>
        <a:bodyPr/>
        <a:lstStyle/>
        <a:p>
          <a:endParaRPr lang="ru-RU"/>
        </a:p>
      </dgm:t>
    </dgm:pt>
    <dgm:pt modelId="{C323823F-FB67-4924-9CA6-0A08C2936D5D}" type="sibTrans" cxnId="{E1316B64-6A83-42AA-B6A6-F178FA134433}">
      <dgm:prSet/>
      <dgm:spPr/>
      <dgm:t>
        <a:bodyPr/>
        <a:lstStyle/>
        <a:p>
          <a:endParaRPr lang="ru-RU"/>
        </a:p>
      </dgm:t>
    </dgm:pt>
    <dgm:pt modelId="{777D7679-897D-480D-BADA-66A79E0C26CC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Положение о порядке приема на обучение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D72E3F-D5AC-4CF4-B6B3-6E872F353A59}" type="parTrans" cxnId="{D5BD3930-B46A-4177-9C11-1980F51CEA04}">
      <dgm:prSet/>
      <dgm:spPr/>
      <dgm:t>
        <a:bodyPr/>
        <a:lstStyle/>
        <a:p>
          <a:endParaRPr lang="ru-RU"/>
        </a:p>
      </dgm:t>
    </dgm:pt>
    <dgm:pt modelId="{424A0EA5-3FDB-405C-A17C-79CBDBF410CB}" type="sibTrans" cxnId="{D5BD3930-B46A-4177-9C11-1980F51CEA04}">
      <dgm:prSet/>
      <dgm:spPr/>
      <dgm:t>
        <a:bodyPr/>
        <a:lstStyle/>
        <a:p>
          <a:endParaRPr lang="ru-RU"/>
        </a:p>
      </dgm:t>
    </dgm:pt>
    <dgm:pt modelId="{877B32CC-7EE0-4601-AE3C-03E524CFE1AF}">
      <dgm:prSet/>
      <dgm:spPr/>
      <dgm:t>
        <a:bodyPr/>
        <a:lstStyle/>
        <a:p>
          <a:endParaRPr lang="ru-RU"/>
        </a:p>
      </dgm:t>
    </dgm:pt>
    <dgm:pt modelId="{FDE09263-96E7-4AD4-A47B-13334B51001B}" type="parTrans" cxnId="{8F6DE0FE-C560-48FC-9445-C0082EA1C8A0}">
      <dgm:prSet/>
      <dgm:spPr/>
      <dgm:t>
        <a:bodyPr/>
        <a:lstStyle/>
        <a:p>
          <a:endParaRPr lang="ru-RU"/>
        </a:p>
      </dgm:t>
    </dgm:pt>
    <dgm:pt modelId="{F4BD7F47-E80A-40F8-AA0C-000F8C3CF3C9}" type="sibTrans" cxnId="{8F6DE0FE-C560-48FC-9445-C0082EA1C8A0}">
      <dgm:prSet/>
      <dgm:spPr/>
      <dgm:t>
        <a:bodyPr/>
        <a:lstStyle/>
        <a:p>
          <a:endParaRPr lang="ru-RU"/>
        </a:p>
      </dgm:t>
    </dgm:pt>
    <dgm:pt modelId="{0BCE4CBC-FCDB-4E0B-821F-6A813AB7FF95}">
      <dgm:prSet/>
      <dgm:spPr/>
      <dgm:t>
        <a:bodyPr/>
        <a:lstStyle/>
        <a:p>
          <a:endParaRPr lang="ru-RU"/>
        </a:p>
      </dgm:t>
    </dgm:pt>
    <dgm:pt modelId="{D5DCE258-F26B-4681-885D-34D38AACB969}" type="parTrans" cxnId="{4341A2EA-C013-4C99-9300-461D0E1969D2}">
      <dgm:prSet/>
      <dgm:spPr/>
      <dgm:t>
        <a:bodyPr/>
        <a:lstStyle/>
        <a:p>
          <a:endParaRPr lang="ru-RU"/>
        </a:p>
      </dgm:t>
    </dgm:pt>
    <dgm:pt modelId="{C7CA911A-9CF5-4891-A998-3594694201E0}" type="sibTrans" cxnId="{4341A2EA-C013-4C99-9300-461D0E1969D2}">
      <dgm:prSet/>
      <dgm:spPr/>
      <dgm:t>
        <a:bodyPr/>
        <a:lstStyle/>
        <a:p>
          <a:endParaRPr lang="ru-RU"/>
        </a:p>
      </dgm:t>
    </dgm:pt>
    <dgm:pt modelId="{4970472C-5850-4B83-BECD-082E93F99598}">
      <dgm:prSet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Положение об оказании платных образовательных услуг 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128554-4F2F-4D6C-9934-D86EFCCEFED1}" type="parTrans" cxnId="{0323C5C2-82C5-48BD-B5A5-108611DB4934}">
      <dgm:prSet/>
      <dgm:spPr/>
      <dgm:t>
        <a:bodyPr/>
        <a:lstStyle/>
        <a:p>
          <a:endParaRPr lang="ru-RU"/>
        </a:p>
      </dgm:t>
    </dgm:pt>
    <dgm:pt modelId="{7C978B50-AAF8-4D90-A036-F5B3D7E5E150}" type="sibTrans" cxnId="{0323C5C2-82C5-48BD-B5A5-108611DB4934}">
      <dgm:prSet/>
      <dgm:spPr/>
      <dgm:t>
        <a:bodyPr/>
        <a:lstStyle/>
        <a:p>
          <a:endParaRPr lang="ru-RU"/>
        </a:p>
      </dgm:t>
    </dgm:pt>
    <dgm:pt modelId="{BA6BB0D4-2126-49AA-8D0B-94822AB022AA}">
      <dgm:prSet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Приказ о назначении ответственных за обработку заявлений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D2595C-62C3-47B8-9930-22269A420C8E}" type="parTrans" cxnId="{33153C1E-E7A8-41ED-AD1C-D510B25B4E70}">
      <dgm:prSet/>
      <dgm:spPr/>
      <dgm:t>
        <a:bodyPr/>
        <a:lstStyle/>
        <a:p>
          <a:endParaRPr lang="ru-RU"/>
        </a:p>
      </dgm:t>
    </dgm:pt>
    <dgm:pt modelId="{75C07E84-788F-4064-92AD-B692385867EC}" type="sibTrans" cxnId="{33153C1E-E7A8-41ED-AD1C-D510B25B4E70}">
      <dgm:prSet/>
      <dgm:spPr/>
      <dgm:t>
        <a:bodyPr/>
        <a:lstStyle/>
        <a:p>
          <a:endParaRPr lang="ru-RU"/>
        </a:p>
      </dgm:t>
    </dgm:pt>
    <dgm:pt modelId="{EED39255-8C5C-41BB-AA0F-EA04C788A6BF}">
      <dgm:prSet/>
      <dgm:spPr/>
      <dgm:t>
        <a:bodyPr/>
        <a:lstStyle/>
        <a:p>
          <a:endParaRPr lang="ru-RU"/>
        </a:p>
      </dgm:t>
    </dgm:pt>
    <dgm:pt modelId="{5DFD6014-D034-4CBA-A9C0-39B844445867}" type="parTrans" cxnId="{79771AB5-274B-4E61-BC44-FA96DA4E5507}">
      <dgm:prSet/>
      <dgm:spPr/>
      <dgm:t>
        <a:bodyPr/>
        <a:lstStyle/>
        <a:p>
          <a:endParaRPr lang="ru-RU"/>
        </a:p>
      </dgm:t>
    </dgm:pt>
    <dgm:pt modelId="{021C7E6C-5FD2-41D6-B714-3632CF7D742D}" type="sibTrans" cxnId="{79771AB5-274B-4E61-BC44-FA96DA4E5507}">
      <dgm:prSet/>
      <dgm:spPr/>
      <dgm:t>
        <a:bodyPr/>
        <a:lstStyle/>
        <a:p>
          <a:endParaRPr lang="ru-RU"/>
        </a:p>
      </dgm:t>
    </dgm:pt>
    <dgm:pt modelId="{4885AA65-082B-4784-841A-0076BC243F22}">
      <dgm:prSet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Положение об оплате труда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DA17DE-368B-4CA9-8858-1D3FAD028243}" type="parTrans" cxnId="{1DB641ED-EC1C-46D2-8321-8AF33DD1E1FB}">
      <dgm:prSet/>
      <dgm:spPr/>
      <dgm:t>
        <a:bodyPr/>
        <a:lstStyle/>
        <a:p>
          <a:endParaRPr lang="ru-RU"/>
        </a:p>
      </dgm:t>
    </dgm:pt>
    <dgm:pt modelId="{77C36E68-A94F-48E9-9440-6432E873E7BC}" type="sibTrans" cxnId="{1DB641ED-EC1C-46D2-8321-8AF33DD1E1FB}">
      <dgm:prSet/>
      <dgm:spPr/>
      <dgm:t>
        <a:bodyPr/>
        <a:lstStyle/>
        <a:p>
          <a:endParaRPr lang="ru-RU"/>
        </a:p>
      </dgm:t>
    </dgm:pt>
    <dgm:pt modelId="{788C6A3F-AA23-429F-8647-E5E4544FD44B}" type="pres">
      <dgm:prSet presAssocID="{64C1F07C-4820-4F39-A35A-7F933CFB32A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DB077E-950C-4C34-B7DD-E51C0E976636}" type="pres">
      <dgm:prSet presAssocID="{D51C5A78-DCF6-482C-91D1-5254AEE77A2C}" presName="composite" presStyleCnt="0"/>
      <dgm:spPr/>
    </dgm:pt>
    <dgm:pt modelId="{AD7DB5EB-80A5-4B43-9114-ABD65BA859E6}" type="pres">
      <dgm:prSet presAssocID="{D51C5A78-DCF6-482C-91D1-5254AEE77A2C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1347E-AAF2-409B-B8DD-44D9D9A36D1E}" type="pres">
      <dgm:prSet presAssocID="{D51C5A78-DCF6-482C-91D1-5254AEE77A2C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4F361-C29C-4355-B37D-DF622E1F7BE2}" type="pres">
      <dgm:prSet presAssocID="{4D471432-0D8A-47C2-A663-F76BC6403E8C}" presName="sp" presStyleCnt="0"/>
      <dgm:spPr/>
    </dgm:pt>
    <dgm:pt modelId="{F6D3C6E1-11BF-4B9E-B23E-568A4E4D288C}" type="pres">
      <dgm:prSet presAssocID="{539D9B8C-23B9-4269-8B2D-F173E2E5E2F4}" presName="composite" presStyleCnt="0"/>
      <dgm:spPr/>
    </dgm:pt>
    <dgm:pt modelId="{6F1A6242-D095-4C69-8479-29271E63512B}" type="pres">
      <dgm:prSet presAssocID="{539D9B8C-23B9-4269-8B2D-F173E2E5E2F4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76A67-E291-46C6-A069-ADB4AD2A9C47}" type="pres">
      <dgm:prSet presAssocID="{539D9B8C-23B9-4269-8B2D-F173E2E5E2F4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4777A-B6AF-4491-957A-BC0FF2E02B1C}" type="pres">
      <dgm:prSet presAssocID="{592F586E-ED99-40C8-A6DC-A542F032E6FB}" presName="sp" presStyleCnt="0"/>
      <dgm:spPr/>
    </dgm:pt>
    <dgm:pt modelId="{19876090-8AEB-4CE1-9D7C-AFA141924FFA}" type="pres">
      <dgm:prSet presAssocID="{D3140A48-DE12-439F-9819-3A403953E96C}" presName="composite" presStyleCnt="0"/>
      <dgm:spPr/>
    </dgm:pt>
    <dgm:pt modelId="{6D5F86A1-9F59-4C41-AC44-1383344765BB}" type="pres">
      <dgm:prSet presAssocID="{D3140A48-DE12-439F-9819-3A403953E96C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68268F-1528-438E-A902-B21F372318C3}" type="pres">
      <dgm:prSet presAssocID="{D3140A48-DE12-439F-9819-3A403953E96C}" presName="descendantText" presStyleLbl="alignAcc1" presStyleIdx="2" presStyleCnt="6" custLinFactNeighborX="-459" custLinFactNeighborY="-37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25759-7A73-4B9F-BC15-422A4FDED84E}" type="pres">
      <dgm:prSet presAssocID="{C323823F-FB67-4924-9CA6-0A08C2936D5D}" presName="sp" presStyleCnt="0"/>
      <dgm:spPr/>
    </dgm:pt>
    <dgm:pt modelId="{257EBFD6-EE25-48F2-BF2A-982ED4C7163F}" type="pres">
      <dgm:prSet presAssocID="{877B32CC-7EE0-4601-AE3C-03E524CFE1AF}" presName="composite" presStyleCnt="0"/>
      <dgm:spPr/>
    </dgm:pt>
    <dgm:pt modelId="{CDDDB2CF-E3CE-4D9E-9987-641F29C23699}" type="pres">
      <dgm:prSet presAssocID="{877B32CC-7EE0-4601-AE3C-03E524CFE1AF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EB6619-2DC7-45A1-859B-C35B861A8767}" type="pres">
      <dgm:prSet presAssocID="{877B32CC-7EE0-4601-AE3C-03E524CFE1AF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C0E5C6-0067-4168-8187-AA116A80F611}" type="pres">
      <dgm:prSet presAssocID="{F4BD7F47-E80A-40F8-AA0C-000F8C3CF3C9}" presName="sp" presStyleCnt="0"/>
      <dgm:spPr/>
    </dgm:pt>
    <dgm:pt modelId="{0A81204C-DB8D-4573-870D-48BAAC6AA2B0}" type="pres">
      <dgm:prSet presAssocID="{0BCE4CBC-FCDB-4E0B-821F-6A813AB7FF95}" presName="composite" presStyleCnt="0"/>
      <dgm:spPr/>
    </dgm:pt>
    <dgm:pt modelId="{6D046189-79AC-4309-B6CE-E187E84CDF12}" type="pres">
      <dgm:prSet presAssocID="{0BCE4CBC-FCDB-4E0B-821F-6A813AB7FF95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53298B-7C28-4CAD-B4C9-34824E193C80}" type="pres">
      <dgm:prSet presAssocID="{0BCE4CBC-FCDB-4E0B-821F-6A813AB7FF95}" presName="descendantText" presStyleLbl="alignAcc1" presStyleIdx="4" presStyleCnt="6" custLinFactNeighborX="-574" custLinFactNeighborY="25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0EF58C-8B57-4149-9467-55C504011AF8}" type="pres">
      <dgm:prSet presAssocID="{C7CA911A-9CF5-4891-A998-3594694201E0}" presName="sp" presStyleCnt="0"/>
      <dgm:spPr/>
    </dgm:pt>
    <dgm:pt modelId="{B796FD0C-3488-47C5-BF0B-FA96A5536520}" type="pres">
      <dgm:prSet presAssocID="{EED39255-8C5C-41BB-AA0F-EA04C788A6BF}" presName="composite" presStyleCnt="0"/>
      <dgm:spPr/>
    </dgm:pt>
    <dgm:pt modelId="{7EA14ACD-D63A-4EDB-8A71-FE07E1E5E6E4}" type="pres">
      <dgm:prSet presAssocID="{EED39255-8C5C-41BB-AA0F-EA04C788A6BF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53937E-E65F-4A91-A027-7E708C337952}" type="pres">
      <dgm:prSet presAssocID="{EED39255-8C5C-41BB-AA0F-EA04C788A6BF}" presName="descendantText" presStyleLbl="alignAcc1" presStyleIdx="5" presStyleCnt="6" custLinFactNeighborX="124" custLinFactNeighborY="-19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14749D-B177-4C36-B4F2-578F4927BA1A}" type="presOf" srcId="{877B32CC-7EE0-4601-AE3C-03E524CFE1AF}" destId="{CDDDB2CF-E3CE-4D9E-9987-641F29C23699}" srcOrd="0" destOrd="0" presId="urn:microsoft.com/office/officeart/2005/8/layout/chevron2"/>
    <dgm:cxn modelId="{388E062F-634D-467E-BA09-DD350A2F28C1}" srcId="{64C1F07C-4820-4F39-A35A-7F933CFB32A2}" destId="{D51C5A78-DCF6-482C-91D1-5254AEE77A2C}" srcOrd="0" destOrd="0" parTransId="{68FCD0F4-6613-4C31-90E6-41FC8D126BFF}" sibTransId="{4D471432-0D8A-47C2-A663-F76BC6403E8C}"/>
    <dgm:cxn modelId="{1DB641ED-EC1C-46D2-8321-8AF33DD1E1FB}" srcId="{EED39255-8C5C-41BB-AA0F-EA04C788A6BF}" destId="{4885AA65-082B-4784-841A-0076BC243F22}" srcOrd="0" destOrd="0" parTransId="{E0DA17DE-368B-4CA9-8858-1D3FAD028243}" sibTransId="{77C36E68-A94F-48E9-9440-6432E873E7BC}"/>
    <dgm:cxn modelId="{E1316B64-6A83-42AA-B6A6-F178FA134433}" srcId="{64C1F07C-4820-4F39-A35A-7F933CFB32A2}" destId="{D3140A48-DE12-439F-9819-3A403953E96C}" srcOrd="2" destOrd="0" parTransId="{C7394C13-B0EA-4046-8FB8-D090AF146732}" sibTransId="{C323823F-FB67-4924-9CA6-0A08C2936D5D}"/>
    <dgm:cxn modelId="{8D54A375-D253-4673-837B-CB812019EDAE}" type="presOf" srcId="{4970472C-5850-4B83-BECD-082E93F99598}" destId="{00EB6619-2DC7-45A1-859B-C35B861A8767}" srcOrd="0" destOrd="0" presId="urn:microsoft.com/office/officeart/2005/8/layout/chevron2"/>
    <dgm:cxn modelId="{79771AB5-274B-4E61-BC44-FA96DA4E5507}" srcId="{64C1F07C-4820-4F39-A35A-7F933CFB32A2}" destId="{EED39255-8C5C-41BB-AA0F-EA04C788A6BF}" srcOrd="5" destOrd="0" parTransId="{5DFD6014-D034-4CBA-A9C0-39B844445867}" sibTransId="{021C7E6C-5FD2-41D6-B714-3632CF7D742D}"/>
    <dgm:cxn modelId="{D5BD3930-B46A-4177-9C11-1980F51CEA04}" srcId="{D3140A48-DE12-439F-9819-3A403953E96C}" destId="{777D7679-897D-480D-BADA-66A79E0C26CC}" srcOrd="0" destOrd="0" parTransId="{AAD72E3F-D5AC-4CF4-B6B3-6E872F353A59}" sibTransId="{424A0EA5-3FDB-405C-A17C-79CBDBF410CB}"/>
    <dgm:cxn modelId="{CCCA8DBC-B9D1-4D2F-8DC5-2AA19D50E998}" type="presOf" srcId="{4D6738BA-AD59-4EA8-BA95-D76F9F052921}" destId="{ACE1347E-AAF2-409B-B8DD-44D9D9A36D1E}" srcOrd="0" destOrd="0" presId="urn:microsoft.com/office/officeart/2005/8/layout/chevron2"/>
    <dgm:cxn modelId="{292FD728-5BB9-41F5-BF3B-A047A154F0B2}" type="presOf" srcId="{539D9B8C-23B9-4269-8B2D-F173E2E5E2F4}" destId="{6F1A6242-D095-4C69-8479-29271E63512B}" srcOrd="0" destOrd="0" presId="urn:microsoft.com/office/officeart/2005/8/layout/chevron2"/>
    <dgm:cxn modelId="{33153C1E-E7A8-41ED-AD1C-D510B25B4E70}" srcId="{0BCE4CBC-FCDB-4E0B-821F-6A813AB7FF95}" destId="{BA6BB0D4-2126-49AA-8D0B-94822AB022AA}" srcOrd="0" destOrd="0" parTransId="{38D2595C-62C3-47B8-9930-22269A420C8E}" sibTransId="{75C07E84-788F-4064-92AD-B692385867EC}"/>
    <dgm:cxn modelId="{8020B962-5400-41BF-B193-EC3DB18FA4B3}" type="presOf" srcId="{0BCE4CBC-FCDB-4E0B-821F-6A813AB7FF95}" destId="{6D046189-79AC-4309-B6CE-E187E84CDF12}" srcOrd="0" destOrd="0" presId="urn:microsoft.com/office/officeart/2005/8/layout/chevron2"/>
    <dgm:cxn modelId="{682F0492-546D-4C7F-AC6F-711F641EDB64}" type="presOf" srcId="{5B16EF85-00B5-47B0-A13A-C4507C79C8DB}" destId="{C2976A67-E291-46C6-A069-ADB4AD2A9C47}" srcOrd="0" destOrd="0" presId="urn:microsoft.com/office/officeart/2005/8/layout/chevron2"/>
    <dgm:cxn modelId="{51D20879-4AA8-438D-A71E-56FBD3B8DACE}" type="presOf" srcId="{64C1F07C-4820-4F39-A35A-7F933CFB32A2}" destId="{788C6A3F-AA23-429F-8647-E5E4544FD44B}" srcOrd="0" destOrd="0" presId="urn:microsoft.com/office/officeart/2005/8/layout/chevron2"/>
    <dgm:cxn modelId="{8F6DE0FE-C560-48FC-9445-C0082EA1C8A0}" srcId="{64C1F07C-4820-4F39-A35A-7F933CFB32A2}" destId="{877B32CC-7EE0-4601-AE3C-03E524CFE1AF}" srcOrd="3" destOrd="0" parTransId="{FDE09263-96E7-4AD4-A47B-13334B51001B}" sibTransId="{F4BD7F47-E80A-40F8-AA0C-000F8C3CF3C9}"/>
    <dgm:cxn modelId="{1D37E973-D9D1-4BFA-B9BF-27026AEEBFEA}" srcId="{539D9B8C-23B9-4269-8B2D-F173E2E5E2F4}" destId="{5B16EF85-00B5-47B0-A13A-C4507C79C8DB}" srcOrd="0" destOrd="0" parTransId="{9C30ECE1-DD16-4A4F-8DEF-81617970116C}" sibTransId="{DF89B592-EF05-4041-92A5-560F81C7709B}"/>
    <dgm:cxn modelId="{FC24A879-4152-4A0A-9167-60C7461BE575}" type="presOf" srcId="{777D7679-897D-480D-BADA-66A79E0C26CC}" destId="{B068268F-1528-438E-A902-B21F372318C3}" srcOrd="0" destOrd="0" presId="urn:microsoft.com/office/officeart/2005/8/layout/chevron2"/>
    <dgm:cxn modelId="{423AA1D3-E4F2-4EB8-B878-3DD006CF558E}" type="presOf" srcId="{BA6BB0D4-2126-49AA-8D0B-94822AB022AA}" destId="{8653298B-7C28-4CAD-B4C9-34824E193C80}" srcOrd="0" destOrd="0" presId="urn:microsoft.com/office/officeart/2005/8/layout/chevron2"/>
    <dgm:cxn modelId="{8EBF52DE-77A8-4084-8A30-ACFEFE65B032}" type="presOf" srcId="{D51C5A78-DCF6-482C-91D1-5254AEE77A2C}" destId="{AD7DB5EB-80A5-4B43-9114-ABD65BA859E6}" srcOrd="0" destOrd="0" presId="urn:microsoft.com/office/officeart/2005/8/layout/chevron2"/>
    <dgm:cxn modelId="{4341A2EA-C013-4C99-9300-461D0E1969D2}" srcId="{64C1F07C-4820-4F39-A35A-7F933CFB32A2}" destId="{0BCE4CBC-FCDB-4E0B-821F-6A813AB7FF95}" srcOrd="4" destOrd="0" parTransId="{D5DCE258-F26B-4681-885D-34D38AACB969}" sibTransId="{C7CA911A-9CF5-4891-A998-3594694201E0}"/>
    <dgm:cxn modelId="{3FBE5E69-BB3B-4946-9F98-D67C50F98EFF}" srcId="{D51C5A78-DCF6-482C-91D1-5254AEE77A2C}" destId="{4D6738BA-AD59-4EA8-BA95-D76F9F052921}" srcOrd="0" destOrd="0" parTransId="{546873ED-5981-4500-9B2C-36CE9ABDD405}" sibTransId="{81FEC15F-B2B3-4DF0-A76F-E944F1208F78}"/>
    <dgm:cxn modelId="{A5828E2D-642F-4FC9-B41C-21DF47BD92FE}" srcId="{64C1F07C-4820-4F39-A35A-7F933CFB32A2}" destId="{539D9B8C-23B9-4269-8B2D-F173E2E5E2F4}" srcOrd="1" destOrd="0" parTransId="{5CE837D7-4D52-452C-9DA9-8D13EE85F742}" sibTransId="{592F586E-ED99-40C8-A6DC-A542F032E6FB}"/>
    <dgm:cxn modelId="{6B07156B-11EB-47DB-84A0-0B0B6D711E12}" type="presOf" srcId="{4885AA65-082B-4784-841A-0076BC243F22}" destId="{9E53937E-E65F-4A91-A027-7E708C337952}" srcOrd="0" destOrd="0" presId="urn:microsoft.com/office/officeart/2005/8/layout/chevron2"/>
    <dgm:cxn modelId="{0323C5C2-82C5-48BD-B5A5-108611DB4934}" srcId="{877B32CC-7EE0-4601-AE3C-03E524CFE1AF}" destId="{4970472C-5850-4B83-BECD-082E93F99598}" srcOrd="0" destOrd="0" parTransId="{52128554-4F2F-4D6C-9934-D86EFCCEFED1}" sibTransId="{7C978B50-AAF8-4D90-A036-F5B3D7E5E150}"/>
    <dgm:cxn modelId="{6766172B-9F14-4A11-B43F-8F5D83AE6E16}" type="presOf" srcId="{D3140A48-DE12-439F-9819-3A403953E96C}" destId="{6D5F86A1-9F59-4C41-AC44-1383344765BB}" srcOrd="0" destOrd="0" presId="urn:microsoft.com/office/officeart/2005/8/layout/chevron2"/>
    <dgm:cxn modelId="{B4F9F591-5222-443B-B8E9-EE496AD4F47E}" type="presOf" srcId="{EED39255-8C5C-41BB-AA0F-EA04C788A6BF}" destId="{7EA14ACD-D63A-4EDB-8A71-FE07E1E5E6E4}" srcOrd="0" destOrd="0" presId="urn:microsoft.com/office/officeart/2005/8/layout/chevron2"/>
    <dgm:cxn modelId="{9A2835DE-0D78-46F9-A375-B2AEA2E3E24A}" type="presParOf" srcId="{788C6A3F-AA23-429F-8647-E5E4544FD44B}" destId="{33DB077E-950C-4C34-B7DD-E51C0E976636}" srcOrd="0" destOrd="0" presId="urn:microsoft.com/office/officeart/2005/8/layout/chevron2"/>
    <dgm:cxn modelId="{272E1A9D-011B-4A70-9AA0-B5F2C44CD3E3}" type="presParOf" srcId="{33DB077E-950C-4C34-B7DD-E51C0E976636}" destId="{AD7DB5EB-80A5-4B43-9114-ABD65BA859E6}" srcOrd="0" destOrd="0" presId="urn:microsoft.com/office/officeart/2005/8/layout/chevron2"/>
    <dgm:cxn modelId="{23513879-C757-4BA6-86E3-5C2AD11CF4BD}" type="presParOf" srcId="{33DB077E-950C-4C34-B7DD-E51C0E976636}" destId="{ACE1347E-AAF2-409B-B8DD-44D9D9A36D1E}" srcOrd="1" destOrd="0" presId="urn:microsoft.com/office/officeart/2005/8/layout/chevron2"/>
    <dgm:cxn modelId="{6B287D2A-D4D3-47E2-A22C-A059CE2ABB72}" type="presParOf" srcId="{788C6A3F-AA23-429F-8647-E5E4544FD44B}" destId="{EDB4F361-C29C-4355-B37D-DF622E1F7BE2}" srcOrd="1" destOrd="0" presId="urn:microsoft.com/office/officeart/2005/8/layout/chevron2"/>
    <dgm:cxn modelId="{DB61B50A-303B-4FA8-A076-04E14CFAB5D4}" type="presParOf" srcId="{788C6A3F-AA23-429F-8647-E5E4544FD44B}" destId="{F6D3C6E1-11BF-4B9E-B23E-568A4E4D288C}" srcOrd="2" destOrd="0" presId="urn:microsoft.com/office/officeart/2005/8/layout/chevron2"/>
    <dgm:cxn modelId="{847834E5-80FC-4759-8FBC-275D2FD8A9C9}" type="presParOf" srcId="{F6D3C6E1-11BF-4B9E-B23E-568A4E4D288C}" destId="{6F1A6242-D095-4C69-8479-29271E63512B}" srcOrd="0" destOrd="0" presId="urn:microsoft.com/office/officeart/2005/8/layout/chevron2"/>
    <dgm:cxn modelId="{80E448F0-A790-47C4-90BB-80DCD42A2613}" type="presParOf" srcId="{F6D3C6E1-11BF-4B9E-B23E-568A4E4D288C}" destId="{C2976A67-E291-46C6-A069-ADB4AD2A9C47}" srcOrd="1" destOrd="0" presId="urn:microsoft.com/office/officeart/2005/8/layout/chevron2"/>
    <dgm:cxn modelId="{F1D0C85F-82CA-4974-984D-829DCA605949}" type="presParOf" srcId="{788C6A3F-AA23-429F-8647-E5E4544FD44B}" destId="{7494777A-B6AF-4491-957A-BC0FF2E02B1C}" srcOrd="3" destOrd="0" presId="urn:microsoft.com/office/officeart/2005/8/layout/chevron2"/>
    <dgm:cxn modelId="{8628B22C-773E-4FEF-B1C2-9ED6E5E77F02}" type="presParOf" srcId="{788C6A3F-AA23-429F-8647-E5E4544FD44B}" destId="{19876090-8AEB-4CE1-9D7C-AFA141924FFA}" srcOrd="4" destOrd="0" presId="urn:microsoft.com/office/officeart/2005/8/layout/chevron2"/>
    <dgm:cxn modelId="{13B16C17-849E-417B-AF46-CF70FE5A8CC7}" type="presParOf" srcId="{19876090-8AEB-4CE1-9D7C-AFA141924FFA}" destId="{6D5F86A1-9F59-4C41-AC44-1383344765BB}" srcOrd="0" destOrd="0" presId="urn:microsoft.com/office/officeart/2005/8/layout/chevron2"/>
    <dgm:cxn modelId="{634FD90D-F92F-477A-A8D1-557C8C705E1A}" type="presParOf" srcId="{19876090-8AEB-4CE1-9D7C-AFA141924FFA}" destId="{B068268F-1528-438E-A902-B21F372318C3}" srcOrd="1" destOrd="0" presId="urn:microsoft.com/office/officeart/2005/8/layout/chevron2"/>
    <dgm:cxn modelId="{A2861C2C-72AF-4821-9E67-C34292B6362B}" type="presParOf" srcId="{788C6A3F-AA23-429F-8647-E5E4544FD44B}" destId="{75125759-7A73-4B9F-BC15-422A4FDED84E}" srcOrd="5" destOrd="0" presId="urn:microsoft.com/office/officeart/2005/8/layout/chevron2"/>
    <dgm:cxn modelId="{B35E9FE8-0C33-4516-9847-7D048D0D6825}" type="presParOf" srcId="{788C6A3F-AA23-429F-8647-E5E4544FD44B}" destId="{257EBFD6-EE25-48F2-BF2A-982ED4C7163F}" srcOrd="6" destOrd="0" presId="urn:microsoft.com/office/officeart/2005/8/layout/chevron2"/>
    <dgm:cxn modelId="{A518378A-BDA8-43A6-A658-AA118F63C23A}" type="presParOf" srcId="{257EBFD6-EE25-48F2-BF2A-982ED4C7163F}" destId="{CDDDB2CF-E3CE-4D9E-9987-641F29C23699}" srcOrd="0" destOrd="0" presId="urn:microsoft.com/office/officeart/2005/8/layout/chevron2"/>
    <dgm:cxn modelId="{ACDB4380-269F-422E-BAC9-1EBED843008C}" type="presParOf" srcId="{257EBFD6-EE25-48F2-BF2A-982ED4C7163F}" destId="{00EB6619-2DC7-45A1-859B-C35B861A8767}" srcOrd="1" destOrd="0" presId="urn:microsoft.com/office/officeart/2005/8/layout/chevron2"/>
    <dgm:cxn modelId="{0663ED8D-D643-4459-B861-DF07E2A4E439}" type="presParOf" srcId="{788C6A3F-AA23-429F-8647-E5E4544FD44B}" destId="{8AC0E5C6-0067-4168-8187-AA116A80F611}" srcOrd="7" destOrd="0" presId="urn:microsoft.com/office/officeart/2005/8/layout/chevron2"/>
    <dgm:cxn modelId="{539C88DE-E728-45A0-BB88-0CBE7C384048}" type="presParOf" srcId="{788C6A3F-AA23-429F-8647-E5E4544FD44B}" destId="{0A81204C-DB8D-4573-870D-48BAAC6AA2B0}" srcOrd="8" destOrd="0" presId="urn:microsoft.com/office/officeart/2005/8/layout/chevron2"/>
    <dgm:cxn modelId="{C019662C-AC75-4FC5-93BA-3257843FE6F2}" type="presParOf" srcId="{0A81204C-DB8D-4573-870D-48BAAC6AA2B0}" destId="{6D046189-79AC-4309-B6CE-E187E84CDF12}" srcOrd="0" destOrd="0" presId="urn:microsoft.com/office/officeart/2005/8/layout/chevron2"/>
    <dgm:cxn modelId="{7D07902F-5CFF-47BB-AFBB-0C185966CBB9}" type="presParOf" srcId="{0A81204C-DB8D-4573-870D-48BAAC6AA2B0}" destId="{8653298B-7C28-4CAD-B4C9-34824E193C80}" srcOrd="1" destOrd="0" presId="urn:microsoft.com/office/officeart/2005/8/layout/chevron2"/>
    <dgm:cxn modelId="{290DFB72-3E00-49AC-8604-C727FDD27BEA}" type="presParOf" srcId="{788C6A3F-AA23-429F-8647-E5E4544FD44B}" destId="{1A0EF58C-8B57-4149-9467-55C504011AF8}" srcOrd="9" destOrd="0" presId="urn:microsoft.com/office/officeart/2005/8/layout/chevron2"/>
    <dgm:cxn modelId="{C221B231-0E78-4893-B4E1-C300822E0EF7}" type="presParOf" srcId="{788C6A3F-AA23-429F-8647-E5E4544FD44B}" destId="{B796FD0C-3488-47C5-BF0B-FA96A5536520}" srcOrd="10" destOrd="0" presId="urn:microsoft.com/office/officeart/2005/8/layout/chevron2"/>
    <dgm:cxn modelId="{7EB173CE-3043-42F1-9852-59BD770103A3}" type="presParOf" srcId="{B796FD0C-3488-47C5-BF0B-FA96A5536520}" destId="{7EA14ACD-D63A-4EDB-8A71-FE07E1E5E6E4}" srcOrd="0" destOrd="0" presId="urn:microsoft.com/office/officeart/2005/8/layout/chevron2"/>
    <dgm:cxn modelId="{619BE467-791A-4EC0-BAA1-A721063BD192}" type="presParOf" srcId="{B796FD0C-3488-47C5-BF0B-FA96A5536520}" destId="{9E53937E-E65F-4A91-A027-7E708C33795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C6D28FF-9CD6-42D6-8D8B-F2C0A25AFF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25F625-757A-4E12-87D9-0BF157A3207A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Динамика   выполнения  основных показателей </a:t>
          </a:r>
        </a:p>
        <a:p>
          <a:pPr algn="ctr"/>
          <a:r>
            <a:rPr lang="ru-RU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социального заказа</a:t>
          </a:r>
          <a:endParaRPr lang="ru-RU" sz="2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C85A40-7F7B-4D0C-93AD-16AF5004612F}" type="parTrans" cxnId="{313887F6-5481-471F-A79D-AEC1489C6E3E}">
      <dgm:prSet/>
      <dgm:spPr/>
      <dgm:t>
        <a:bodyPr/>
        <a:lstStyle/>
        <a:p>
          <a:endParaRPr lang="ru-RU"/>
        </a:p>
      </dgm:t>
    </dgm:pt>
    <dgm:pt modelId="{27F47DEF-59F8-4DE3-981F-5E6C98A44075}" type="sibTrans" cxnId="{313887F6-5481-471F-A79D-AEC1489C6E3E}">
      <dgm:prSet/>
      <dgm:spPr/>
      <dgm:t>
        <a:bodyPr/>
        <a:lstStyle/>
        <a:p>
          <a:endParaRPr lang="ru-RU"/>
        </a:p>
      </dgm:t>
    </dgm:pt>
    <dgm:pt modelId="{6890434C-7303-468B-A27D-72C14F164955}">
      <dgm:prSet phldrT="[Текст]" custT="1"/>
      <dgm:spPr/>
      <dgm:t>
        <a:bodyPr/>
        <a:lstStyle/>
        <a:p>
          <a:endParaRPr lang="ru-RU" sz="24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447762-1586-4E3F-8E1A-1F013E167D8D}" type="parTrans" cxnId="{4EAA9D5A-0D45-45A8-8E87-DBFA70FB8CD9}">
      <dgm:prSet/>
      <dgm:spPr/>
      <dgm:t>
        <a:bodyPr/>
        <a:lstStyle/>
        <a:p>
          <a:endParaRPr lang="ru-RU"/>
        </a:p>
      </dgm:t>
    </dgm:pt>
    <dgm:pt modelId="{6897C197-9279-4DBC-AAD0-73B66BEAC2C8}" type="sibTrans" cxnId="{4EAA9D5A-0D45-45A8-8E87-DBFA70FB8CD9}">
      <dgm:prSet/>
      <dgm:spPr/>
      <dgm:t>
        <a:bodyPr/>
        <a:lstStyle/>
        <a:p>
          <a:endParaRPr lang="ru-RU"/>
        </a:p>
      </dgm:t>
    </dgm:pt>
    <dgm:pt modelId="{1A2D54BD-50B7-4236-AA11-9616B4CE329C}" type="pres">
      <dgm:prSet presAssocID="{FC6D28FF-9CD6-42D6-8D8B-F2C0A25AFF2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291EED-EF22-43AE-9E3D-6EBD49978FF8}" type="pres">
      <dgm:prSet presAssocID="{8925F625-757A-4E12-87D9-0BF157A3207A}" presName="parentText" presStyleLbl="node1" presStyleIdx="0" presStyleCnt="1" custScaleX="97028" custScaleY="122976" custLinFactNeighborX="-311" custLinFactNeighborY="-93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F5EF4-0732-47CE-AF9E-1C1116265E75}" type="pres">
      <dgm:prSet presAssocID="{8925F625-757A-4E12-87D9-0BF157A3207A}" presName="childText" presStyleLbl="revTx" presStyleIdx="0" presStyleCnt="1" custScaleY="70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3887F6-5481-471F-A79D-AEC1489C6E3E}" srcId="{FC6D28FF-9CD6-42D6-8D8B-F2C0A25AFF21}" destId="{8925F625-757A-4E12-87D9-0BF157A3207A}" srcOrd="0" destOrd="0" parTransId="{C3C85A40-7F7B-4D0C-93AD-16AF5004612F}" sibTransId="{27F47DEF-59F8-4DE3-981F-5E6C98A44075}"/>
    <dgm:cxn modelId="{85E2DF5D-BC41-4737-8077-310A909AE669}" type="presOf" srcId="{6890434C-7303-468B-A27D-72C14F164955}" destId="{80BF5EF4-0732-47CE-AF9E-1C1116265E75}" srcOrd="0" destOrd="0" presId="urn:microsoft.com/office/officeart/2005/8/layout/vList2"/>
    <dgm:cxn modelId="{4EAA9D5A-0D45-45A8-8E87-DBFA70FB8CD9}" srcId="{8925F625-757A-4E12-87D9-0BF157A3207A}" destId="{6890434C-7303-468B-A27D-72C14F164955}" srcOrd="0" destOrd="0" parTransId="{E3447762-1586-4E3F-8E1A-1F013E167D8D}" sibTransId="{6897C197-9279-4DBC-AAD0-73B66BEAC2C8}"/>
    <dgm:cxn modelId="{B80547FD-BBFD-4CA4-AFD5-1D8CD10402EE}" type="presOf" srcId="{FC6D28FF-9CD6-42D6-8D8B-F2C0A25AFF21}" destId="{1A2D54BD-50B7-4236-AA11-9616B4CE329C}" srcOrd="0" destOrd="0" presId="urn:microsoft.com/office/officeart/2005/8/layout/vList2"/>
    <dgm:cxn modelId="{767C464E-EEAB-4350-BC83-B151C7C5CFE3}" type="presOf" srcId="{8925F625-757A-4E12-87D9-0BF157A3207A}" destId="{24291EED-EF22-43AE-9E3D-6EBD49978FF8}" srcOrd="0" destOrd="0" presId="urn:microsoft.com/office/officeart/2005/8/layout/vList2"/>
    <dgm:cxn modelId="{1580E571-5B88-4A19-88E0-598B3EC3AC12}" type="presParOf" srcId="{1A2D54BD-50B7-4236-AA11-9616B4CE329C}" destId="{24291EED-EF22-43AE-9E3D-6EBD49978FF8}" srcOrd="0" destOrd="0" presId="urn:microsoft.com/office/officeart/2005/8/layout/vList2"/>
    <dgm:cxn modelId="{3F8EA75D-5ABC-47EC-AE2D-FBA266E953A9}" type="presParOf" srcId="{1A2D54BD-50B7-4236-AA11-9616B4CE329C}" destId="{80BF5EF4-0732-47CE-AF9E-1C1116265E7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9FE60E-FC73-4A01-B74F-8C785574B902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61A91B3-ACB9-4F5D-8A4E-6C77087C5F0D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Художественная направленность</a:t>
          </a:r>
          <a:endParaRPr lang="ru-RU" sz="2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8DE067-24C8-4F00-BB21-6A6B54D9E8D4}" type="parTrans" cxnId="{4E48A9C3-B23D-4109-ABA0-63B427777310}">
      <dgm:prSet/>
      <dgm:spPr/>
      <dgm:t>
        <a:bodyPr/>
        <a:lstStyle/>
        <a:p>
          <a:endParaRPr lang="ru-RU"/>
        </a:p>
      </dgm:t>
    </dgm:pt>
    <dgm:pt modelId="{63B32278-87AD-4501-BCD7-195D2CF9DA4B}" type="sibTrans" cxnId="{4E48A9C3-B23D-4109-ABA0-63B427777310}">
      <dgm:prSet/>
      <dgm:spPr/>
      <dgm:t>
        <a:bodyPr/>
        <a:lstStyle/>
        <a:p>
          <a:endParaRPr lang="ru-RU"/>
        </a:p>
      </dgm:t>
    </dgm:pt>
    <dgm:pt modelId="{3D406C46-20F7-4139-B14A-948EEF72616A}">
      <dgm:prSet phldrT="[Текст]" phldr="1"/>
      <dgm:spPr/>
      <dgm:t>
        <a:bodyPr/>
        <a:lstStyle/>
        <a:p>
          <a:endParaRPr lang="ru-RU" dirty="0"/>
        </a:p>
      </dgm:t>
    </dgm:pt>
    <dgm:pt modelId="{F51DB7E8-215D-451F-9957-AD0AAC9F2685}" type="parTrans" cxnId="{35C8467C-6997-41BF-8214-F97FAD47FE78}">
      <dgm:prSet/>
      <dgm:spPr/>
      <dgm:t>
        <a:bodyPr/>
        <a:lstStyle/>
        <a:p>
          <a:endParaRPr lang="ru-RU"/>
        </a:p>
      </dgm:t>
    </dgm:pt>
    <dgm:pt modelId="{A5C8A0EC-E5F1-4AAC-BB3D-B74AF1860CE8}" type="sibTrans" cxnId="{35C8467C-6997-41BF-8214-F97FAD47FE78}">
      <dgm:prSet/>
      <dgm:spPr/>
      <dgm:t>
        <a:bodyPr/>
        <a:lstStyle/>
        <a:p>
          <a:endParaRPr lang="ru-RU"/>
        </a:p>
      </dgm:t>
    </dgm:pt>
    <dgm:pt modelId="{259F25B3-75C3-4BE2-AF99-5B2D9F79863D}" type="pres">
      <dgm:prSet presAssocID="{5A9FE60E-FC73-4A01-B74F-8C785574B9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84B089-1728-4074-848B-215A1081B8E3}" type="pres">
      <dgm:prSet presAssocID="{B61A91B3-ACB9-4F5D-8A4E-6C77087C5F0D}" presName="parentText" presStyleLbl="node1" presStyleIdx="0" presStyleCnt="1" custAng="10800000" custFlipVert="1" custScaleY="203571" custLinFactY="-95245" custLinFactNeighborX="-118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77FAC-8D13-4B81-B291-23D32579A835}" type="pres">
      <dgm:prSet presAssocID="{B61A91B3-ACB9-4F5D-8A4E-6C77087C5F0D}" presName="childText" presStyleLbl="revTx" presStyleIdx="0" presStyleCnt="1" custAng="0" custFlipVert="0" custScaleY="53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48A9C3-B23D-4109-ABA0-63B427777310}" srcId="{5A9FE60E-FC73-4A01-B74F-8C785574B902}" destId="{B61A91B3-ACB9-4F5D-8A4E-6C77087C5F0D}" srcOrd="0" destOrd="0" parTransId="{428DE067-24C8-4F00-BB21-6A6B54D9E8D4}" sibTransId="{63B32278-87AD-4501-BCD7-195D2CF9DA4B}"/>
    <dgm:cxn modelId="{F5AC1FF8-6A2B-4DD6-A786-ADEE2D6C9C87}" type="presOf" srcId="{3D406C46-20F7-4139-B14A-948EEF72616A}" destId="{59177FAC-8D13-4B81-B291-23D32579A835}" srcOrd="0" destOrd="0" presId="urn:microsoft.com/office/officeart/2005/8/layout/vList2"/>
    <dgm:cxn modelId="{35C8467C-6997-41BF-8214-F97FAD47FE78}" srcId="{B61A91B3-ACB9-4F5D-8A4E-6C77087C5F0D}" destId="{3D406C46-20F7-4139-B14A-948EEF72616A}" srcOrd="0" destOrd="0" parTransId="{F51DB7E8-215D-451F-9957-AD0AAC9F2685}" sibTransId="{A5C8A0EC-E5F1-4AAC-BB3D-B74AF1860CE8}"/>
    <dgm:cxn modelId="{3EEADB60-1B0B-4293-BC81-D173CF54C4C6}" type="presOf" srcId="{5A9FE60E-FC73-4A01-B74F-8C785574B902}" destId="{259F25B3-75C3-4BE2-AF99-5B2D9F79863D}" srcOrd="0" destOrd="0" presId="urn:microsoft.com/office/officeart/2005/8/layout/vList2"/>
    <dgm:cxn modelId="{BBC27059-8CD0-4659-A0B5-ADF9F39677F6}" type="presOf" srcId="{B61A91B3-ACB9-4F5D-8A4E-6C77087C5F0D}" destId="{1584B089-1728-4074-848B-215A1081B8E3}" srcOrd="0" destOrd="0" presId="urn:microsoft.com/office/officeart/2005/8/layout/vList2"/>
    <dgm:cxn modelId="{BD352621-2DFE-4D95-9C4D-F43C7BC7CA06}" type="presParOf" srcId="{259F25B3-75C3-4BE2-AF99-5B2D9F79863D}" destId="{1584B089-1728-4074-848B-215A1081B8E3}" srcOrd="0" destOrd="0" presId="urn:microsoft.com/office/officeart/2005/8/layout/vList2"/>
    <dgm:cxn modelId="{92824BF9-52DC-4D1B-BD7B-9D1069E301C2}" type="presParOf" srcId="{259F25B3-75C3-4BE2-AF99-5B2D9F79863D}" destId="{59177FAC-8D13-4B81-B291-23D32579A83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3913A6-954E-4A1B-8B01-6A55FC92564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141C84-7AA0-4786-BA53-27DF0D49FEC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50A8D1-4406-446B-944E-AA7C896EEF6A}" type="parTrans" cxnId="{E9C6F01B-ECBE-49F9-A321-43D0DF8EC42E}">
      <dgm:prSet/>
      <dgm:spPr/>
      <dgm:t>
        <a:bodyPr/>
        <a:lstStyle/>
        <a:p>
          <a:endParaRPr lang="ru-RU"/>
        </a:p>
      </dgm:t>
    </dgm:pt>
    <dgm:pt modelId="{F3051840-2FEC-49C2-BFC4-784B39C0712F}" type="sibTrans" cxnId="{E9C6F01B-ECBE-49F9-A321-43D0DF8EC42E}">
      <dgm:prSet/>
      <dgm:spPr/>
      <dgm:t>
        <a:bodyPr/>
        <a:lstStyle/>
        <a:p>
          <a:endParaRPr lang="ru-RU"/>
        </a:p>
      </dgm:t>
    </dgm:pt>
    <dgm:pt modelId="{C7C80E4A-95F2-4851-BE68-3654CCBBD35C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Цифровые компетенции креативных индустрий: дизайн, видеомонтаж, цифровое кино,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телеиндустрия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гейм-дизайн, сценарное мастерство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0504EB-1FE5-4389-95F5-0D6C3C42202A}" type="parTrans" cxnId="{997B7411-53C7-460E-9F7B-D2D03631208E}">
      <dgm:prSet/>
      <dgm:spPr/>
      <dgm:t>
        <a:bodyPr/>
        <a:lstStyle/>
        <a:p>
          <a:endParaRPr lang="ru-RU"/>
        </a:p>
      </dgm:t>
    </dgm:pt>
    <dgm:pt modelId="{742D4EB8-97C1-448B-8424-9834A343720D}" type="sibTrans" cxnId="{997B7411-53C7-460E-9F7B-D2D03631208E}">
      <dgm:prSet/>
      <dgm:spPr/>
      <dgm:t>
        <a:bodyPr/>
        <a:lstStyle/>
        <a:p>
          <a:endParaRPr lang="ru-RU"/>
        </a:p>
      </dgm:t>
    </dgm:pt>
    <dgm:pt modelId="{7CEB977F-050D-443A-8207-7403A69A2FD3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20DCC7-3FE2-4A9A-9641-F8CEFE6E3646}" type="parTrans" cxnId="{9CBBB156-C232-4F3B-99BC-BE5A8490DE7B}">
      <dgm:prSet/>
      <dgm:spPr/>
      <dgm:t>
        <a:bodyPr/>
        <a:lstStyle/>
        <a:p>
          <a:endParaRPr lang="ru-RU"/>
        </a:p>
      </dgm:t>
    </dgm:pt>
    <dgm:pt modelId="{95138CF3-1B98-414E-B8ED-D6AF57520106}" type="sibTrans" cxnId="{9CBBB156-C232-4F3B-99BC-BE5A8490DE7B}">
      <dgm:prSet/>
      <dgm:spPr/>
      <dgm:t>
        <a:bodyPr/>
        <a:lstStyle/>
        <a:p>
          <a:endParaRPr lang="ru-RU"/>
        </a:p>
      </dgm:t>
    </dgm:pt>
    <dgm:pt modelId="{03F57769-ABD2-4986-8321-2F3F27478A77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Сохранение культурного наследия: фольклор, ремесла, художественные промыслы, этнокультурные традиции народов России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906937-A727-460D-B430-B4BDBCBD5D4B}" type="parTrans" cxnId="{6BBA8D6F-F340-4138-A343-745121984DC2}">
      <dgm:prSet/>
      <dgm:spPr/>
      <dgm:t>
        <a:bodyPr/>
        <a:lstStyle/>
        <a:p>
          <a:endParaRPr lang="ru-RU"/>
        </a:p>
      </dgm:t>
    </dgm:pt>
    <dgm:pt modelId="{070F16B3-6736-4D78-9CD0-3FBADDD79A55}" type="sibTrans" cxnId="{6BBA8D6F-F340-4138-A343-745121984DC2}">
      <dgm:prSet/>
      <dgm:spPr/>
      <dgm:t>
        <a:bodyPr/>
        <a:lstStyle/>
        <a:p>
          <a:endParaRPr lang="ru-RU"/>
        </a:p>
      </dgm:t>
    </dgm:pt>
    <dgm:pt modelId="{BF4C035B-D3E7-4193-BEB5-CE9BD9151347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7AA4F5-3954-4F16-A761-8792A834F6F7}" type="parTrans" cxnId="{B3035DF3-FB4F-4D04-8CC5-4E20977464D8}">
      <dgm:prSet/>
      <dgm:spPr/>
      <dgm:t>
        <a:bodyPr/>
        <a:lstStyle/>
        <a:p>
          <a:endParaRPr lang="ru-RU"/>
        </a:p>
      </dgm:t>
    </dgm:pt>
    <dgm:pt modelId="{51773977-CBE0-490B-A68C-18838A0A5082}" type="sibTrans" cxnId="{B3035DF3-FB4F-4D04-8CC5-4E20977464D8}">
      <dgm:prSet/>
      <dgm:spPr/>
      <dgm:t>
        <a:bodyPr/>
        <a:lstStyle/>
        <a:p>
          <a:endParaRPr lang="ru-RU"/>
        </a:p>
      </dgm:t>
    </dgm:pt>
    <dgm:pt modelId="{A830F493-5C22-43A5-9BDE-4E8EFDB3E065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Актуальный театр: социальный инклюзивный этнокультурный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7C9743-9881-4301-9708-05B4305DA6A8}" type="parTrans" cxnId="{45AC9C39-0CCD-4443-82DD-89140CE35965}">
      <dgm:prSet/>
      <dgm:spPr/>
      <dgm:t>
        <a:bodyPr/>
        <a:lstStyle/>
        <a:p>
          <a:endParaRPr lang="ru-RU"/>
        </a:p>
      </dgm:t>
    </dgm:pt>
    <dgm:pt modelId="{AA2F157E-F93C-4403-AEEF-F4ADF204A914}" type="sibTrans" cxnId="{45AC9C39-0CCD-4443-82DD-89140CE35965}">
      <dgm:prSet/>
      <dgm:spPr/>
      <dgm:t>
        <a:bodyPr/>
        <a:lstStyle/>
        <a:p>
          <a:endParaRPr lang="ru-RU"/>
        </a:p>
      </dgm:t>
    </dgm:pt>
    <dgm:pt modelId="{451A9257-A993-4279-B397-01BF54C06F58}">
      <dgm:prSet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083EF6-ED9D-40BA-A165-AD8EE3361912}" type="parTrans" cxnId="{7D00EBC6-370E-48A3-9377-D6DB09911C66}">
      <dgm:prSet/>
      <dgm:spPr/>
      <dgm:t>
        <a:bodyPr/>
        <a:lstStyle/>
        <a:p>
          <a:endParaRPr lang="ru-RU"/>
        </a:p>
      </dgm:t>
    </dgm:pt>
    <dgm:pt modelId="{4D7A4B4D-FECD-4F43-BDC0-DEFA8B56A638}" type="sibTrans" cxnId="{7D00EBC6-370E-48A3-9377-D6DB09911C66}">
      <dgm:prSet/>
      <dgm:spPr/>
      <dgm:t>
        <a:bodyPr/>
        <a:lstStyle/>
        <a:p>
          <a:endParaRPr lang="ru-RU"/>
        </a:p>
      </dgm:t>
    </dgm:pt>
    <dgm:pt modelId="{1AF970A8-44D3-4BA1-93B1-BB789BEC6226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программ углубленного уровня и поддержка образцовых коллективов художественного творчества по всем видам искусств и жанров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3790D6-72F9-49E2-8A82-FBB17166BEF6}" type="parTrans" cxnId="{604DA97D-A57A-41AC-9A10-AB52A572E2A8}">
      <dgm:prSet/>
      <dgm:spPr/>
      <dgm:t>
        <a:bodyPr/>
        <a:lstStyle/>
        <a:p>
          <a:endParaRPr lang="ru-RU"/>
        </a:p>
      </dgm:t>
    </dgm:pt>
    <dgm:pt modelId="{0B6E5AE3-04C2-4A1B-B709-3B4B26AFAF7C}" type="sibTrans" cxnId="{604DA97D-A57A-41AC-9A10-AB52A572E2A8}">
      <dgm:prSet/>
      <dgm:spPr/>
      <dgm:t>
        <a:bodyPr/>
        <a:lstStyle/>
        <a:p>
          <a:endParaRPr lang="ru-RU"/>
        </a:p>
      </dgm:t>
    </dgm:pt>
    <dgm:pt modelId="{9A076389-509A-466D-8D0A-82936785B615}" type="pres">
      <dgm:prSet presAssocID="{DA3913A6-954E-4A1B-8B01-6A55FC92564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584FDC-8BF9-471D-B0CC-B1CAEED84BA3}" type="pres">
      <dgm:prSet presAssocID="{32141C84-7AA0-4786-BA53-27DF0D49FECD}" presName="composite" presStyleCnt="0"/>
      <dgm:spPr/>
    </dgm:pt>
    <dgm:pt modelId="{2331578F-C69E-4F1C-A129-729F37052F06}" type="pres">
      <dgm:prSet presAssocID="{32141C84-7AA0-4786-BA53-27DF0D49FEC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67A738-5164-4787-AB73-E03CCFCFFBE1}" type="pres">
      <dgm:prSet presAssocID="{32141C84-7AA0-4786-BA53-27DF0D49FECD}" presName="descendantText" presStyleLbl="alignAcc1" presStyleIdx="0" presStyleCnt="4" custScaleY="139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2E373C-63D3-40E0-AFCE-A1AD13FA4B87}" type="pres">
      <dgm:prSet presAssocID="{F3051840-2FEC-49C2-BFC4-784B39C0712F}" presName="sp" presStyleCnt="0"/>
      <dgm:spPr/>
    </dgm:pt>
    <dgm:pt modelId="{8344403B-833D-4894-A51D-A3B0DF499413}" type="pres">
      <dgm:prSet presAssocID="{7CEB977F-050D-443A-8207-7403A69A2FD3}" presName="composite" presStyleCnt="0"/>
      <dgm:spPr/>
    </dgm:pt>
    <dgm:pt modelId="{2B9B9401-2424-4764-9918-E1DCD36AFCA7}" type="pres">
      <dgm:prSet presAssocID="{7CEB977F-050D-443A-8207-7403A69A2FD3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E1578-5DF5-4AB6-8968-9FFEA5066F37}" type="pres">
      <dgm:prSet presAssocID="{7CEB977F-050D-443A-8207-7403A69A2FD3}" presName="descendantText" presStyleLbl="alignAcc1" presStyleIdx="1" presStyleCnt="4" custLinFactNeighborX="-360" custLinFactNeighborY="39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E1D74-FA23-461D-9AE1-F5DAE2C6B688}" type="pres">
      <dgm:prSet presAssocID="{95138CF3-1B98-414E-B8ED-D6AF57520106}" presName="sp" presStyleCnt="0"/>
      <dgm:spPr/>
    </dgm:pt>
    <dgm:pt modelId="{0E1E5E71-D95C-4815-862B-9FFDCD9F481B}" type="pres">
      <dgm:prSet presAssocID="{BF4C035B-D3E7-4193-BEB5-CE9BD9151347}" presName="composite" presStyleCnt="0"/>
      <dgm:spPr/>
    </dgm:pt>
    <dgm:pt modelId="{6F8DDF31-CD51-4447-BA11-CCDE90925338}" type="pres">
      <dgm:prSet presAssocID="{BF4C035B-D3E7-4193-BEB5-CE9BD915134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8E29B3-01A7-4924-BE80-126542B0344E}" type="pres">
      <dgm:prSet presAssocID="{BF4C035B-D3E7-4193-BEB5-CE9BD915134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AE1A1C-7F36-4BA8-BD01-87128811E7A4}" type="pres">
      <dgm:prSet presAssocID="{51773977-CBE0-490B-A68C-18838A0A5082}" presName="sp" presStyleCnt="0"/>
      <dgm:spPr/>
    </dgm:pt>
    <dgm:pt modelId="{2AEF74A8-2F00-4A66-939E-E0F5353212B9}" type="pres">
      <dgm:prSet presAssocID="{451A9257-A993-4279-B397-01BF54C06F58}" presName="composite" presStyleCnt="0"/>
      <dgm:spPr/>
    </dgm:pt>
    <dgm:pt modelId="{87A9C2D6-8497-4CC2-BC3B-323EDE04706B}" type="pres">
      <dgm:prSet presAssocID="{451A9257-A993-4279-B397-01BF54C06F58}" presName="parentText" presStyleLbl="alignNode1" presStyleIdx="3" presStyleCnt="4" custLinFactNeighborY="7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623D96-4126-40CF-8A4E-16FDAB1CCDA5}" type="pres">
      <dgm:prSet presAssocID="{451A9257-A993-4279-B397-01BF54C06F58}" presName="descendantText" presStyleLbl="alignAcc1" presStyleIdx="3" presStyleCnt="4" custScaleY="162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2F3A67-225A-4B2F-9F1E-E37E5E873BE1}" type="presOf" srcId="{BF4C035B-D3E7-4193-BEB5-CE9BD9151347}" destId="{6F8DDF31-CD51-4447-BA11-CCDE90925338}" srcOrd="0" destOrd="0" presId="urn:microsoft.com/office/officeart/2005/8/layout/chevron2"/>
    <dgm:cxn modelId="{2FC66838-EECC-44DA-A860-3A7AF5EF9D3D}" type="presOf" srcId="{A830F493-5C22-43A5-9BDE-4E8EFDB3E065}" destId="{608E29B3-01A7-4924-BE80-126542B0344E}" srcOrd="0" destOrd="0" presId="urn:microsoft.com/office/officeart/2005/8/layout/chevron2"/>
    <dgm:cxn modelId="{9CBBB156-C232-4F3B-99BC-BE5A8490DE7B}" srcId="{DA3913A6-954E-4A1B-8B01-6A55FC925646}" destId="{7CEB977F-050D-443A-8207-7403A69A2FD3}" srcOrd="1" destOrd="0" parTransId="{FD20DCC7-3FE2-4A9A-9641-F8CEFE6E3646}" sibTransId="{95138CF3-1B98-414E-B8ED-D6AF57520106}"/>
    <dgm:cxn modelId="{7E1E6EAA-3597-47BE-9888-3EBC8202CEFF}" type="presOf" srcId="{7CEB977F-050D-443A-8207-7403A69A2FD3}" destId="{2B9B9401-2424-4764-9918-E1DCD36AFCA7}" srcOrd="0" destOrd="0" presId="urn:microsoft.com/office/officeart/2005/8/layout/chevron2"/>
    <dgm:cxn modelId="{90292CE0-09E2-48CF-861B-73783EBEFF64}" type="presOf" srcId="{DA3913A6-954E-4A1B-8B01-6A55FC925646}" destId="{9A076389-509A-466D-8D0A-82936785B615}" srcOrd="0" destOrd="0" presId="urn:microsoft.com/office/officeart/2005/8/layout/chevron2"/>
    <dgm:cxn modelId="{B8346C1B-849A-4033-AD8B-A231D735DC1B}" type="presOf" srcId="{451A9257-A993-4279-B397-01BF54C06F58}" destId="{87A9C2D6-8497-4CC2-BC3B-323EDE04706B}" srcOrd="0" destOrd="0" presId="urn:microsoft.com/office/officeart/2005/8/layout/chevron2"/>
    <dgm:cxn modelId="{28B22EE2-12F8-4740-8395-1B1B1B614A2C}" type="presOf" srcId="{C7C80E4A-95F2-4851-BE68-3654CCBBD35C}" destId="{8E67A738-5164-4787-AB73-E03CCFCFFBE1}" srcOrd="0" destOrd="0" presId="urn:microsoft.com/office/officeart/2005/8/layout/chevron2"/>
    <dgm:cxn modelId="{45AC9C39-0CCD-4443-82DD-89140CE35965}" srcId="{BF4C035B-D3E7-4193-BEB5-CE9BD9151347}" destId="{A830F493-5C22-43A5-9BDE-4E8EFDB3E065}" srcOrd="0" destOrd="0" parTransId="{D37C9743-9881-4301-9708-05B4305DA6A8}" sibTransId="{AA2F157E-F93C-4403-AEEF-F4ADF204A914}"/>
    <dgm:cxn modelId="{B3035DF3-FB4F-4D04-8CC5-4E20977464D8}" srcId="{DA3913A6-954E-4A1B-8B01-6A55FC925646}" destId="{BF4C035B-D3E7-4193-BEB5-CE9BD9151347}" srcOrd="2" destOrd="0" parTransId="{4B7AA4F5-3954-4F16-A761-8792A834F6F7}" sibTransId="{51773977-CBE0-490B-A68C-18838A0A5082}"/>
    <dgm:cxn modelId="{4D30336F-B17F-437B-8CA3-5E5ABAC7A0D1}" type="presOf" srcId="{32141C84-7AA0-4786-BA53-27DF0D49FECD}" destId="{2331578F-C69E-4F1C-A129-729F37052F06}" srcOrd="0" destOrd="0" presId="urn:microsoft.com/office/officeart/2005/8/layout/chevron2"/>
    <dgm:cxn modelId="{604DA97D-A57A-41AC-9A10-AB52A572E2A8}" srcId="{451A9257-A993-4279-B397-01BF54C06F58}" destId="{1AF970A8-44D3-4BA1-93B1-BB789BEC6226}" srcOrd="0" destOrd="0" parTransId="{BE3790D6-72F9-49E2-8A82-FBB17166BEF6}" sibTransId="{0B6E5AE3-04C2-4A1B-B709-3B4B26AFAF7C}"/>
    <dgm:cxn modelId="{5798E458-47B4-4AF5-B73A-6DF2BA123BAC}" type="presOf" srcId="{1AF970A8-44D3-4BA1-93B1-BB789BEC6226}" destId="{6D623D96-4126-40CF-8A4E-16FDAB1CCDA5}" srcOrd="0" destOrd="0" presId="urn:microsoft.com/office/officeart/2005/8/layout/chevron2"/>
    <dgm:cxn modelId="{7D00EBC6-370E-48A3-9377-D6DB09911C66}" srcId="{DA3913A6-954E-4A1B-8B01-6A55FC925646}" destId="{451A9257-A993-4279-B397-01BF54C06F58}" srcOrd="3" destOrd="0" parTransId="{26083EF6-ED9D-40BA-A165-AD8EE3361912}" sibTransId="{4D7A4B4D-FECD-4F43-BDC0-DEFA8B56A638}"/>
    <dgm:cxn modelId="{6BBA8D6F-F340-4138-A343-745121984DC2}" srcId="{7CEB977F-050D-443A-8207-7403A69A2FD3}" destId="{03F57769-ABD2-4986-8321-2F3F27478A77}" srcOrd="0" destOrd="0" parTransId="{66906937-A727-460D-B430-B4BDBCBD5D4B}" sibTransId="{070F16B3-6736-4D78-9CD0-3FBADDD79A55}"/>
    <dgm:cxn modelId="{E9C6F01B-ECBE-49F9-A321-43D0DF8EC42E}" srcId="{DA3913A6-954E-4A1B-8B01-6A55FC925646}" destId="{32141C84-7AA0-4786-BA53-27DF0D49FECD}" srcOrd="0" destOrd="0" parTransId="{DB50A8D1-4406-446B-944E-AA7C896EEF6A}" sibTransId="{F3051840-2FEC-49C2-BFC4-784B39C0712F}"/>
    <dgm:cxn modelId="{158F75CD-8378-43FD-8A41-E7DB6CFE37C4}" type="presOf" srcId="{03F57769-ABD2-4986-8321-2F3F27478A77}" destId="{470E1578-5DF5-4AB6-8968-9FFEA5066F37}" srcOrd="0" destOrd="0" presId="urn:microsoft.com/office/officeart/2005/8/layout/chevron2"/>
    <dgm:cxn modelId="{997B7411-53C7-460E-9F7B-D2D03631208E}" srcId="{32141C84-7AA0-4786-BA53-27DF0D49FECD}" destId="{C7C80E4A-95F2-4851-BE68-3654CCBBD35C}" srcOrd="0" destOrd="0" parTransId="{B00504EB-1FE5-4389-95F5-0D6C3C42202A}" sibTransId="{742D4EB8-97C1-448B-8424-9834A343720D}"/>
    <dgm:cxn modelId="{6A7058C4-0057-4AF2-9FAB-52CEDF355B85}" type="presParOf" srcId="{9A076389-509A-466D-8D0A-82936785B615}" destId="{E1584FDC-8BF9-471D-B0CC-B1CAEED84BA3}" srcOrd="0" destOrd="0" presId="urn:microsoft.com/office/officeart/2005/8/layout/chevron2"/>
    <dgm:cxn modelId="{6618877C-248F-425E-853C-7A106D3D7336}" type="presParOf" srcId="{E1584FDC-8BF9-471D-B0CC-B1CAEED84BA3}" destId="{2331578F-C69E-4F1C-A129-729F37052F06}" srcOrd="0" destOrd="0" presId="urn:microsoft.com/office/officeart/2005/8/layout/chevron2"/>
    <dgm:cxn modelId="{87AD4E03-00D0-4DB4-84A2-8A18B9DDC104}" type="presParOf" srcId="{E1584FDC-8BF9-471D-B0CC-B1CAEED84BA3}" destId="{8E67A738-5164-4787-AB73-E03CCFCFFBE1}" srcOrd="1" destOrd="0" presId="urn:microsoft.com/office/officeart/2005/8/layout/chevron2"/>
    <dgm:cxn modelId="{F988798D-EE6A-4750-823B-FCF05BC32ABD}" type="presParOf" srcId="{9A076389-509A-466D-8D0A-82936785B615}" destId="{7B2E373C-63D3-40E0-AFCE-A1AD13FA4B87}" srcOrd="1" destOrd="0" presId="urn:microsoft.com/office/officeart/2005/8/layout/chevron2"/>
    <dgm:cxn modelId="{4E6F5F33-178D-4736-8A58-BB0FB17AE161}" type="presParOf" srcId="{9A076389-509A-466D-8D0A-82936785B615}" destId="{8344403B-833D-4894-A51D-A3B0DF499413}" srcOrd="2" destOrd="0" presId="urn:microsoft.com/office/officeart/2005/8/layout/chevron2"/>
    <dgm:cxn modelId="{1C665F61-2862-4372-82C9-1DD433119944}" type="presParOf" srcId="{8344403B-833D-4894-A51D-A3B0DF499413}" destId="{2B9B9401-2424-4764-9918-E1DCD36AFCA7}" srcOrd="0" destOrd="0" presId="urn:microsoft.com/office/officeart/2005/8/layout/chevron2"/>
    <dgm:cxn modelId="{65BE0B66-3EC7-47CB-80AF-21E065B7B21E}" type="presParOf" srcId="{8344403B-833D-4894-A51D-A3B0DF499413}" destId="{470E1578-5DF5-4AB6-8968-9FFEA5066F37}" srcOrd="1" destOrd="0" presId="urn:microsoft.com/office/officeart/2005/8/layout/chevron2"/>
    <dgm:cxn modelId="{D4C64FC3-733E-4F3A-BDAD-565A96297390}" type="presParOf" srcId="{9A076389-509A-466D-8D0A-82936785B615}" destId="{36BE1D74-FA23-461D-9AE1-F5DAE2C6B688}" srcOrd="3" destOrd="0" presId="urn:microsoft.com/office/officeart/2005/8/layout/chevron2"/>
    <dgm:cxn modelId="{F9F47499-1139-41A8-9A4D-DFE8A47DC331}" type="presParOf" srcId="{9A076389-509A-466D-8D0A-82936785B615}" destId="{0E1E5E71-D95C-4815-862B-9FFDCD9F481B}" srcOrd="4" destOrd="0" presId="urn:microsoft.com/office/officeart/2005/8/layout/chevron2"/>
    <dgm:cxn modelId="{6EE1AB0C-D02F-4E27-A17F-52F992117064}" type="presParOf" srcId="{0E1E5E71-D95C-4815-862B-9FFDCD9F481B}" destId="{6F8DDF31-CD51-4447-BA11-CCDE90925338}" srcOrd="0" destOrd="0" presId="urn:microsoft.com/office/officeart/2005/8/layout/chevron2"/>
    <dgm:cxn modelId="{3BACB044-0271-4375-A037-065D7EC65921}" type="presParOf" srcId="{0E1E5E71-D95C-4815-862B-9FFDCD9F481B}" destId="{608E29B3-01A7-4924-BE80-126542B0344E}" srcOrd="1" destOrd="0" presId="urn:microsoft.com/office/officeart/2005/8/layout/chevron2"/>
    <dgm:cxn modelId="{307DF36C-447D-4FF2-9DDF-1F76E971C0FE}" type="presParOf" srcId="{9A076389-509A-466D-8D0A-82936785B615}" destId="{03AE1A1C-7F36-4BA8-BD01-87128811E7A4}" srcOrd="5" destOrd="0" presId="urn:microsoft.com/office/officeart/2005/8/layout/chevron2"/>
    <dgm:cxn modelId="{F9FD35B7-A146-4E39-96EC-D5A71E670759}" type="presParOf" srcId="{9A076389-509A-466D-8D0A-82936785B615}" destId="{2AEF74A8-2F00-4A66-939E-E0F5353212B9}" srcOrd="6" destOrd="0" presId="urn:microsoft.com/office/officeart/2005/8/layout/chevron2"/>
    <dgm:cxn modelId="{20D5B3F4-86CA-4FE9-B396-E7C0EF342C11}" type="presParOf" srcId="{2AEF74A8-2F00-4A66-939E-E0F5353212B9}" destId="{87A9C2D6-8497-4CC2-BC3B-323EDE04706B}" srcOrd="0" destOrd="0" presId="urn:microsoft.com/office/officeart/2005/8/layout/chevron2"/>
    <dgm:cxn modelId="{42461277-68A3-47E9-A9E4-B7162EAC4677}" type="presParOf" srcId="{2AEF74A8-2F00-4A66-939E-E0F5353212B9}" destId="{6D623D96-4126-40CF-8A4E-16FDAB1CCDA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00E66B-4DFD-4086-8A5C-51D6B4799BD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8D79A8-8BE4-45C5-86C3-89C21225C08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1.</a:t>
          </a:r>
          <a:endParaRPr lang="ru-RU" b="1" dirty="0">
            <a:solidFill>
              <a:schemeClr val="tx1"/>
            </a:solidFill>
          </a:endParaRPr>
        </a:p>
      </dgm:t>
    </dgm:pt>
    <dgm:pt modelId="{28D60715-4444-4369-92FF-B058F2827113}" type="sibTrans" cxnId="{503CA9DF-7B1D-4E5D-8BDD-1C67A7CEBBCC}">
      <dgm:prSet/>
      <dgm:spPr/>
      <dgm:t>
        <a:bodyPr/>
        <a:lstStyle/>
        <a:p>
          <a:endParaRPr lang="ru-RU"/>
        </a:p>
      </dgm:t>
    </dgm:pt>
    <dgm:pt modelId="{6396A679-9B7C-49DD-B68C-128BBD5CA460}" type="parTrans" cxnId="{503CA9DF-7B1D-4E5D-8BDD-1C67A7CEBBCC}">
      <dgm:prSet/>
      <dgm:spPr/>
      <dgm:t>
        <a:bodyPr/>
        <a:lstStyle/>
        <a:p>
          <a:endParaRPr lang="ru-RU"/>
        </a:p>
      </dgm:t>
    </dgm:pt>
    <dgm:pt modelId="{822634D1-C426-424D-A914-7A45F10AD037}">
      <dgm:prSet custT="1"/>
      <dgm:spPr/>
      <dgm:t>
        <a:bodyPr/>
        <a:lstStyle/>
        <a:p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Приоритетное внимание к формированию общероссийской гражданской идентичности, патриотизма, укреплению межнациональных отношений</a:t>
          </a:r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053FFE-F063-4E35-B101-F1EF7169A4A8}" type="parTrans" cxnId="{151A2C1E-A717-4961-B02C-C704781DF3C0}">
      <dgm:prSet/>
      <dgm:spPr/>
      <dgm:t>
        <a:bodyPr/>
        <a:lstStyle/>
        <a:p>
          <a:endParaRPr lang="ru-RU"/>
        </a:p>
      </dgm:t>
    </dgm:pt>
    <dgm:pt modelId="{B9BB0B62-567C-47AD-9077-3C6A03641AC2}" type="sibTrans" cxnId="{151A2C1E-A717-4961-B02C-C704781DF3C0}">
      <dgm:prSet/>
      <dgm:spPr/>
      <dgm:t>
        <a:bodyPr/>
        <a:lstStyle/>
        <a:p>
          <a:endParaRPr lang="ru-RU"/>
        </a:p>
      </dgm:t>
    </dgm:pt>
    <dgm:pt modelId="{FE0A5281-5253-4F44-B260-422F4754188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3.</a:t>
          </a:r>
          <a:endParaRPr lang="ru-RU" b="1" dirty="0">
            <a:solidFill>
              <a:schemeClr val="tx1"/>
            </a:solidFill>
          </a:endParaRPr>
        </a:p>
      </dgm:t>
    </dgm:pt>
    <dgm:pt modelId="{7B719900-6112-481A-A21C-10BE954B4AB6}" type="sibTrans" cxnId="{986A971E-D6A7-46D6-AC5C-A9630C362E76}">
      <dgm:prSet/>
      <dgm:spPr/>
      <dgm:t>
        <a:bodyPr/>
        <a:lstStyle/>
        <a:p>
          <a:endParaRPr lang="ru-RU"/>
        </a:p>
      </dgm:t>
    </dgm:pt>
    <dgm:pt modelId="{E9DB20A8-01B0-4040-8A07-C65433CE23E7}" type="parTrans" cxnId="{986A971E-D6A7-46D6-AC5C-A9630C362E76}">
      <dgm:prSet/>
      <dgm:spPr/>
      <dgm:t>
        <a:bodyPr/>
        <a:lstStyle/>
        <a:p>
          <a:endParaRPr lang="ru-RU"/>
        </a:p>
      </dgm:t>
    </dgm:pt>
    <dgm:pt modelId="{2B226265-7063-45A0-985A-5B45C4EE1E0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2.</a:t>
          </a:r>
          <a:endParaRPr lang="ru-RU" b="1" dirty="0">
            <a:solidFill>
              <a:schemeClr val="tx1"/>
            </a:solidFill>
          </a:endParaRPr>
        </a:p>
      </dgm:t>
    </dgm:pt>
    <dgm:pt modelId="{549A2C8E-4AE7-4D96-B957-C5FB906F4025}" type="sibTrans" cxnId="{225EF5E9-C3DB-4C30-95F4-2EA9CC6428C1}">
      <dgm:prSet/>
      <dgm:spPr/>
      <dgm:t>
        <a:bodyPr/>
        <a:lstStyle/>
        <a:p>
          <a:endParaRPr lang="ru-RU"/>
        </a:p>
      </dgm:t>
    </dgm:pt>
    <dgm:pt modelId="{90358FDA-5748-4382-B724-7C7CF6C336BE}" type="parTrans" cxnId="{225EF5E9-C3DB-4C30-95F4-2EA9CC6428C1}">
      <dgm:prSet/>
      <dgm:spPr/>
      <dgm:t>
        <a:bodyPr/>
        <a:lstStyle/>
        <a:p>
          <a:endParaRPr lang="ru-RU"/>
        </a:p>
      </dgm:t>
    </dgm:pt>
    <dgm:pt modelId="{A9AF4418-C933-4818-AD14-5B0790837844}">
      <dgm:prSet custT="1"/>
      <dgm:spPr/>
      <dgm:t>
        <a:bodyPr/>
        <a:lstStyle/>
        <a:p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и распространение программ, направленных на развитие навыков межкультурной коммуникации, культуры межнационального общения, лидерских навыков (в том числе управления проектами, тайм-менеджмента,  финансовой грамотности, предпринимательских навыков, </a:t>
          </a:r>
          <a:r>
            <a:rPr lang="ru-RU" sz="2000" u="none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медиаграмотности</a:t>
          </a:r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F71448-954C-4858-AA37-281BCE9F0938}" type="parTrans" cxnId="{BDFECC6D-9890-4C84-9FB4-D91F6E9B0F72}">
      <dgm:prSet/>
      <dgm:spPr/>
      <dgm:t>
        <a:bodyPr/>
        <a:lstStyle/>
        <a:p>
          <a:endParaRPr lang="ru-RU"/>
        </a:p>
      </dgm:t>
    </dgm:pt>
    <dgm:pt modelId="{64126CE1-9683-4D2D-B5E0-6FD8F498A3AB}" type="sibTrans" cxnId="{BDFECC6D-9890-4C84-9FB4-D91F6E9B0F72}">
      <dgm:prSet/>
      <dgm:spPr/>
      <dgm:t>
        <a:bodyPr/>
        <a:lstStyle/>
        <a:p>
          <a:endParaRPr lang="ru-RU"/>
        </a:p>
      </dgm:t>
    </dgm:pt>
    <dgm:pt modelId="{39D35506-831C-4B81-95E7-73AD272E33F9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Расширение использования сетевых коммуникаций в реальной и виртуальной среде для решения организаторских задач и социальных проектов, в том числе формирующих навыки критического восприятия информации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9BA99E-32FA-4E02-BDBB-4CE2AD40EEE8}" type="parTrans" cxnId="{544891A0-3378-44B6-98A6-C0A4617D4D02}">
      <dgm:prSet/>
      <dgm:spPr/>
      <dgm:t>
        <a:bodyPr/>
        <a:lstStyle/>
        <a:p>
          <a:endParaRPr lang="ru-RU"/>
        </a:p>
      </dgm:t>
    </dgm:pt>
    <dgm:pt modelId="{A6BDC189-A25E-42C4-A5E6-95BC757EBD85}" type="sibTrans" cxnId="{544891A0-3378-44B6-98A6-C0A4617D4D02}">
      <dgm:prSet/>
      <dgm:spPr/>
      <dgm:t>
        <a:bodyPr/>
        <a:lstStyle/>
        <a:p>
          <a:endParaRPr lang="ru-RU"/>
        </a:p>
      </dgm:t>
    </dgm:pt>
    <dgm:pt modelId="{86BF425B-50C5-4BA2-B2B8-DB6556676481}">
      <dgm:prSet custT="1"/>
      <dgm:spPr/>
      <dgm:t>
        <a:bodyPr/>
        <a:lstStyle/>
        <a:p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098FB0-1B0B-4B2C-8987-CC7EAF3C014A}" type="parTrans" cxnId="{D28A1720-3503-45BF-B8C1-8552848F709B}">
      <dgm:prSet/>
      <dgm:spPr/>
      <dgm:t>
        <a:bodyPr/>
        <a:lstStyle/>
        <a:p>
          <a:endParaRPr lang="ru-RU"/>
        </a:p>
      </dgm:t>
    </dgm:pt>
    <dgm:pt modelId="{C92C40FF-A9BD-4C9B-846D-943D87CB62D4}" type="sibTrans" cxnId="{D28A1720-3503-45BF-B8C1-8552848F709B}">
      <dgm:prSet/>
      <dgm:spPr/>
      <dgm:t>
        <a:bodyPr/>
        <a:lstStyle/>
        <a:p>
          <a:endParaRPr lang="ru-RU"/>
        </a:p>
      </dgm:t>
    </dgm:pt>
    <dgm:pt modelId="{CF2C57F1-0BC9-49E4-9A0B-39C9147783EA}">
      <dgm:prSet custT="1"/>
      <dgm:spPr/>
      <dgm:t>
        <a:bodyPr/>
        <a:lstStyle/>
        <a:p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CF06BC-62D3-4F71-9B34-F7F54557908D}" type="parTrans" cxnId="{CED7A9AB-C005-4B3E-A9FF-6D3E8688451B}">
      <dgm:prSet/>
      <dgm:spPr/>
      <dgm:t>
        <a:bodyPr/>
        <a:lstStyle/>
        <a:p>
          <a:endParaRPr lang="ru-RU"/>
        </a:p>
      </dgm:t>
    </dgm:pt>
    <dgm:pt modelId="{5832E179-A8B7-45C6-A735-07A7C47F167D}" type="sibTrans" cxnId="{CED7A9AB-C005-4B3E-A9FF-6D3E8688451B}">
      <dgm:prSet/>
      <dgm:spPr/>
      <dgm:t>
        <a:bodyPr/>
        <a:lstStyle/>
        <a:p>
          <a:endParaRPr lang="ru-RU"/>
        </a:p>
      </dgm:t>
    </dgm:pt>
    <dgm:pt modelId="{5C133BAD-F6A4-4F3E-B295-A1B08DD057C6}" type="pres">
      <dgm:prSet presAssocID="{7E00E66B-4DFD-4086-8A5C-51D6B4799BD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996F20-83A8-4550-8864-BB582C7FA2CD}" type="pres">
      <dgm:prSet presAssocID="{AC8D79A8-8BE4-45C5-86C3-89C21225C08F}" presName="composite" presStyleCnt="0"/>
      <dgm:spPr/>
    </dgm:pt>
    <dgm:pt modelId="{9B35BF1D-6182-4D1E-8ED4-5DE77265A5B7}" type="pres">
      <dgm:prSet presAssocID="{AC8D79A8-8BE4-45C5-86C3-89C21225C08F}" presName="parentText" presStyleLbl="alignNode1" presStyleIdx="0" presStyleCnt="3" custLinFactNeighborX="-4023" custLinFactNeighborY="-6408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C11B1-7F4F-474C-A6F5-E3CB4BD9D22D}" type="pres">
      <dgm:prSet presAssocID="{AC8D79A8-8BE4-45C5-86C3-89C21225C08F}" presName="descendantText" presStyleLbl="alignAcc1" presStyleIdx="0" presStyleCnt="3" custScaleX="97479" custScaleY="146878" custLinFactNeighborX="-1178" custLinFactNeighborY="-877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CA35D-9217-427B-94EC-EA768CDDAFDB}" type="pres">
      <dgm:prSet presAssocID="{28D60715-4444-4369-92FF-B058F2827113}" presName="sp" presStyleCnt="0"/>
      <dgm:spPr/>
    </dgm:pt>
    <dgm:pt modelId="{E96E6225-045D-4D3A-B3A0-EC2698312BBC}" type="pres">
      <dgm:prSet presAssocID="{2B226265-7063-45A0-985A-5B45C4EE1E09}" presName="composite" presStyleCnt="0"/>
      <dgm:spPr/>
    </dgm:pt>
    <dgm:pt modelId="{08F23B15-A602-4637-93BE-665E06FE424A}" type="pres">
      <dgm:prSet presAssocID="{2B226265-7063-45A0-985A-5B45C4EE1E09}" presName="parentText" presStyleLbl="alignNode1" presStyleIdx="1" presStyleCnt="3" custLinFactNeighborX="-3008" custLinFactNeighborY="-511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C7968-9E65-4402-8224-2B8426ADE946}" type="pres">
      <dgm:prSet presAssocID="{2B226265-7063-45A0-985A-5B45C4EE1E09}" presName="descendantText" presStyleLbl="alignAcc1" presStyleIdx="1" presStyleCnt="3" custScaleX="100284" custScaleY="281902" custLinFactNeighborX="-741" custLinFactNeighborY="-28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4AD8D-9AAC-4E46-A45F-DD8778016DA4}" type="pres">
      <dgm:prSet presAssocID="{549A2C8E-4AE7-4D96-B957-C5FB906F4025}" presName="sp" presStyleCnt="0"/>
      <dgm:spPr/>
    </dgm:pt>
    <dgm:pt modelId="{CC30CFB7-4FF6-4BA9-9472-896D7EB341EA}" type="pres">
      <dgm:prSet presAssocID="{FE0A5281-5253-4F44-B260-422F47541888}" presName="composite" presStyleCnt="0"/>
      <dgm:spPr/>
    </dgm:pt>
    <dgm:pt modelId="{560A5A98-2D7F-44B0-B554-A5B906C584F0}" type="pres">
      <dgm:prSet presAssocID="{FE0A5281-5253-4F44-B260-422F47541888}" presName="parentText" presStyleLbl="alignNode1" presStyleIdx="2" presStyleCnt="3" custLinFactNeighborX="-3974" custLinFactNeighborY="-1687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C77591-584E-47E0-83A5-2DE986E35BE3}" type="pres">
      <dgm:prSet presAssocID="{FE0A5281-5253-4F44-B260-422F47541888}" presName="descendantText" presStyleLbl="alignAcc1" presStyleIdx="2" presStyleCnt="3" custScaleX="99568" custScaleY="217522" custLinFactNeighborX="-797" custLinFactNeighborY="5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3CA9DF-7B1D-4E5D-8BDD-1C67A7CEBBCC}" srcId="{7E00E66B-4DFD-4086-8A5C-51D6B4799BD3}" destId="{AC8D79A8-8BE4-45C5-86C3-89C21225C08F}" srcOrd="0" destOrd="0" parTransId="{6396A679-9B7C-49DD-B68C-128BBD5CA460}" sibTransId="{28D60715-4444-4369-92FF-B058F2827113}"/>
    <dgm:cxn modelId="{544891A0-3378-44B6-98A6-C0A4617D4D02}" srcId="{FE0A5281-5253-4F44-B260-422F47541888}" destId="{39D35506-831C-4B81-95E7-73AD272E33F9}" srcOrd="1" destOrd="0" parTransId="{619BA99E-32FA-4E02-BDBB-4CE2AD40EEE8}" sibTransId="{A6BDC189-A25E-42C4-A5E6-95BC757EBD85}"/>
    <dgm:cxn modelId="{E4C4A72B-B188-4E4C-83DD-7F6CC09344E9}" type="presOf" srcId="{822634D1-C426-424D-A914-7A45F10AD037}" destId="{80CC11B1-7F4F-474C-A6F5-E3CB4BD9D22D}" srcOrd="0" destOrd="0" presId="urn:microsoft.com/office/officeart/2005/8/layout/chevron2"/>
    <dgm:cxn modelId="{151A2C1E-A717-4961-B02C-C704781DF3C0}" srcId="{AC8D79A8-8BE4-45C5-86C3-89C21225C08F}" destId="{822634D1-C426-424D-A914-7A45F10AD037}" srcOrd="0" destOrd="0" parTransId="{A3053FFE-F063-4E35-B101-F1EF7169A4A8}" sibTransId="{B9BB0B62-567C-47AD-9077-3C6A03641AC2}"/>
    <dgm:cxn modelId="{E802853C-B9EF-42EE-8FFF-9AC29CF17C75}" type="presOf" srcId="{CF2C57F1-0BC9-49E4-9A0B-39C9147783EA}" destId="{10C77591-584E-47E0-83A5-2DE986E35BE3}" srcOrd="0" destOrd="0" presId="urn:microsoft.com/office/officeart/2005/8/layout/chevron2"/>
    <dgm:cxn modelId="{986A971E-D6A7-46D6-AC5C-A9630C362E76}" srcId="{7E00E66B-4DFD-4086-8A5C-51D6B4799BD3}" destId="{FE0A5281-5253-4F44-B260-422F47541888}" srcOrd="2" destOrd="0" parTransId="{E9DB20A8-01B0-4040-8A07-C65433CE23E7}" sibTransId="{7B719900-6112-481A-A21C-10BE954B4AB6}"/>
    <dgm:cxn modelId="{D99F4458-E5AF-45B8-BB59-F4413092328B}" type="presOf" srcId="{FE0A5281-5253-4F44-B260-422F47541888}" destId="{560A5A98-2D7F-44B0-B554-A5B906C584F0}" srcOrd="0" destOrd="0" presId="urn:microsoft.com/office/officeart/2005/8/layout/chevron2"/>
    <dgm:cxn modelId="{225EF5E9-C3DB-4C30-95F4-2EA9CC6428C1}" srcId="{7E00E66B-4DFD-4086-8A5C-51D6B4799BD3}" destId="{2B226265-7063-45A0-985A-5B45C4EE1E09}" srcOrd="1" destOrd="0" parTransId="{90358FDA-5748-4382-B724-7C7CF6C336BE}" sibTransId="{549A2C8E-4AE7-4D96-B957-C5FB906F4025}"/>
    <dgm:cxn modelId="{D28A1720-3503-45BF-B8C1-8552848F709B}" srcId="{FE0A5281-5253-4F44-B260-422F47541888}" destId="{86BF425B-50C5-4BA2-B2B8-DB6556676481}" srcOrd="2" destOrd="0" parTransId="{0F098FB0-1B0B-4B2C-8987-CC7EAF3C014A}" sibTransId="{C92C40FF-A9BD-4C9B-846D-943D87CB62D4}"/>
    <dgm:cxn modelId="{BDFECC6D-9890-4C84-9FB4-D91F6E9B0F72}" srcId="{2B226265-7063-45A0-985A-5B45C4EE1E09}" destId="{A9AF4418-C933-4818-AD14-5B0790837844}" srcOrd="0" destOrd="0" parTransId="{2CF71448-954C-4858-AA37-281BCE9F0938}" sibTransId="{64126CE1-9683-4D2D-B5E0-6FD8F498A3AB}"/>
    <dgm:cxn modelId="{8532C046-6E60-45A7-82CB-95A63FE8C6C6}" type="presOf" srcId="{7E00E66B-4DFD-4086-8A5C-51D6B4799BD3}" destId="{5C133BAD-F6A4-4F3E-B295-A1B08DD057C6}" srcOrd="0" destOrd="0" presId="urn:microsoft.com/office/officeart/2005/8/layout/chevron2"/>
    <dgm:cxn modelId="{A5BA0BED-FDF3-41E7-8538-16521A039DA4}" type="presOf" srcId="{86BF425B-50C5-4BA2-B2B8-DB6556676481}" destId="{10C77591-584E-47E0-83A5-2DE986E35BE3}" srcOrd="0" destOrd="2" presId="urn:microsoft.com/office/officeart/2005/8/layout/chevron2"/>
    <dgm:cxn modelId="{4B489E0F-B396-45B5-9BAA-FCCCE76A9C64}" type="presOf" srcId="{AC8D79A8-8BE4-45C5-86C3-89C21225C08F}" destId="{9B35BF1D-6182-4D1E-8ED4-5DE77265A5B7}" srcOrd="0" destOrd="0" presId="urn:microsoft.com/office/officeart/2005/8/layout/chevron2"/>
    <dgm:cxn modelId="{CED7A9AB-C005-4B3E-A9FF-6D3E8688451B}" srcId="{FE0A5281-5253-4F44-B260-422F47541888}" destId="{CF2C57F1-0BC9-49E4-9A0B-39C9147783EA}" srcOrd="0" destOrd="0" parTransId="{8CCF06BC-62D3-4F71-9B34-F7F54557908D}" sibTransId="{5832E179-A8B7-45C6-A735-07A7C47F167D}"/>
    <dgm:cxn modelId="{1249C212-CC92-45A0-B1A6-E64BBA744EB8}" type="presOf" srcId="{2B226265-7063-45A0-985A-5B45C4EE1E09}" destId="{08F23B15-A602-4637-93BE-665E06FE424A}" srcOrd="0" destOrd="0" presId="urn:microsoft.com/office/officeart/2005/8/layout/chevron2"/>
    <dgm:cxn modelId="{CCF50230-5218-4D01-B983-B15F28687A9B}" type="presOf" srcId="{39D35506-831C-4B81-95E7-73AD272E33F9}" destId="{10C77591-584E-47E0-83A5-2DE986E35BE3}" srcOrd="0" destOrd="1" presId="urn:microsoft.com/office/officeart/2005/8/layout/chevron2"/>
    <dgm:cxn modelId="{4591C999-7CC6-4E86-96D5-B425FBEE7D27}" type="presOf" srcId="{A9AF4418-C933-4818-AD14-5B0790837844}" destId="{581C7968-9E65-4402-8224-2B8426ADE946}" srcOrd="0" destOrd="0" presId="urn:microsoft.com/office/officeart/2005/8/layout/chevron2"/>
    <dgm:cxn modelId="{9815FC5F-4EEC-40D5-96FC-CAAE1152C012}" type="presParOf" srcId="{5C133BAD-F6A4-4F3E-B295-A1B08DD057C6}" destId="{7D996F20-83A8-4550-8864-BB582C7FA2CD}" srcOrd="0" destOrd="0" presId="urn:microsoft.com/office/officeart/2005/8/layout/chevron2"/>
    <dgm:cxn modelId="{CE120FAB-813B-49CA-B81A-03FC2617CD93}" type="presParOf" srcId="{7D996F20-83A8-4550-8864-BB582C7FA2CD}" destId="{9B35BF1D-6182-4D1E-8ED4-5DE77265A5B7}" srcOrd="0" destOrd="0" presId="urn:microsoft.com/office/officeart/2005/8/layout/chevron2"/>
    <dgm:cxn modelId="{8BA29C9B-0F17-4387-9ABE-EACE4A45ED0F}" type="presParOf" srcId="{7D996F20-83A8-4550-8864-BB582C7FA2CD}" destId="{80CC11B1-7F4F-474C-A6F5-E3CB4BD9D22D}" srcOrd="1" destOrd="0" presId="urn:microsoft.com/office/officeart/2005/8/layout/chevron2"/>
    <dgm:cxn modelId="{7B4ADF01-1319-45B5-82A1-861E2EB3402F}" type="presParOf" srcId="{5C133BAD-F6A4-4F3E-B295-A1B08DD057C6}" destId="{317CA35D-9217-427B-94EC-EA768CDDAFDB}" srcOrd="1" destOrd="0" presId="urn:microsoft.com/office/officeart/2005/8/layout/chevron2"/>
    <dgm:cxn modelId="{0BDFD44D-72BB-4F9E-94A5-2B0A9688E992}" type="presParOf" srcId="{5C133BAD-F6A4-4F3E-B295-A1B08DD057C6}" destId="{E96E6225-045D-4D3A-B3A0-EC2698312BBC}" srcOrd="2" destOrd="0" presId="urn:microsoft.com/office/officeart/2005/8/layout/chevron2"/>
    <dgm:cxn modelId="{7F94B548-F0FD-43F5-980E-0EAB2306BF66}" type="presParOf" srcId="{E96E6225-045D-4D3A-B3A0-EC2698312BBC}" destId="{08F23B15-A602-4637-93BE-665E06FE424A}" srcOrd="0" destOrd="0" presId="urn:microsoft.com/office/officeart/2005/8/layout/chevron2"/>
    <dgm:cxn modelId="{373C12DE-0346-4D34-90CD-E777DFA4C89D}" type="presParOf" srcId="{E96E6225-045D-4D3A-B3A0-EC2698312BBC}" destId="{581C7968-9E65-4402-8224-2B8426ADE946}" srcOrd="1" destOrd="0" presId="urn:microsoft.com/office/officeart/2005/8/layout/chevron2"/>
    <dgm:cxn modelId="{B3AFDAF4-F8AD-4A1A-84BA-361BB860EAFB}" type="presParOf" srcId="{5C133BAD-F6A4-4F3E-B295-A1B08DD057C6}" destId="{3A14AD8D-9AAC-4E46-A45F-DD8778016DA4}" srcOrd="3" destOrd="0" presId="urn:microsoft.com/office/officeart/2005/8/layout/chevron2"/>
    <dgm:cxn modelId="{93BC9AFC-BF20-4E25-9144-4CE13621F8DA}" type="presParOf" srcId="{5C133BAD-F6A4-4F3E-B295-A1B08DD057C6}" destId="{CC30CFB7-4FF6-4BA9-9472-896D7EB341EA}" srcOrd="4" destOrd="0" presId="urn:microsoft.com/office/officeart/2005/8/layout/chevron2"/>
    <dgm:cxn modelId="{36DB1766-415A-45AF-9968-F38FE59819D6}" type="presParOf" srcId="{CC30CFB7-4FF6-4BA9-9472-896D7EB341EA}" destId="{560A5A98-2D7F-44B0-B554-A5B906C584F0}" srcOrd="0" destOrd="0" presId="urn:microsoft.com/office/officeart/2005/8/layout/chevron2"/>
    <dgm:cxn modelId="{A388187F-8219-4ABF-A171-08429F7D1969}" type="presParOf" srcId="{CC30CFB7-4FF6-4BA9-9472-896D7EB341EA}" destId="{10C77591-584E-47E0-83A5-2DE986E35B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9FE60E-FC73-4A01-B74F-8C785574B902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61A91B3-ACB9-4F5D-8A4E-6C77087C5F0D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Социально-гуманитарная</a:t>
          </a:r>
          <a:r>
            <a:rPr lang="ru-RU" sz="2200" b="1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направленность</a:t>
          </a:r>
          <a:endParaRPr lang="ru-RU" sz="2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8DE067-24C8-4F00-BB21-6A6B54D9E8D4}" type="parTrans" cxnId="{4E48A9C3-B23D-4109-ABA0-63B427777310}">
      <dgm:prSet/>
      <dgm:spPr/>
      <dgm:t>
        <a:bodyPr/>
        <a:lstStyle/>
        <a:p>
          <a:endParaRPr lang="ru-RU"/>
        </a:p>
      </dgm:t>
    </dgm:pt>
    <dgm:pt modelId="{63B32278-87AD-4501-BCD7-195D2CF9DA4B}" type="sibTrans" cxnId="{4E48A9C3-B23D-4109-ABA0-63B427777310}">
      <dgm:prSet/>
      <dgm:spPr/>
      <dgm:t>
        <a:bodyPr/>
        <a:lstStyle/>
        <a:p>
          <a:endParaRPr lang="ru-RU"/>
        </a:p>
      </dgm:t>
    </dgm:pt>
    <dgm:pt modelId="{3D406C46-20F7-4139-B14A-948EEF72616A}">
      <dgm:prSet phldrT="[Текст]" phldr="1"/>
      <dgm:spPr/>
      <dgm:t>
        <a:bodyPr/>
        <a:lstStyle/>
        <a:p>
          <a:endParaRPr lang="ru-RU" dirty="0"/>
        </a:p>
      </dgm:t>
    </dgm:pt>
    <dgm:pt modelId="{F51DB7E8-215D-451F-9957-AD0AAC9F2685}" type="parTrans" cxnId="{35C8467C-6997-41BF-8214-F97FAD47FE78}">
      <dgm:prSet/>
      <dgm:spPr/>
      <dgm:t>
        <a:bodyPr/>
        <a:lstStyle/>
        <a:p>
          <a:endParaRPr lang="ru-RU"/>
        </a:p>
      </dgm:t>
    </dgm:pt>
    <dgm:pt modelId="{A5C8A0EC-E5F1-4AAC-BB3D-B74AF1860CE8}" type="sibTrans" cxnId="{35C8467C-6997-41BF-8214-F97FAD47FE78}">
      <dgm:prSet/>
      <dgm:spPr/>
      <dgm:t>
        <a:bodyPr/>
        <a:lstStyle/>
        <a:p>
          <a:endParaRPr lang="ru-RU"/>
        </a:p>
      </dgm:t>
    </dgm:pt>
    <dgm:pt modelId="{259F25B3-75C3-4BE2-AF99-5B2D9F79863D}" type="pres">
      <dgm:prSet presAssocID="{5A9FE60E-FC73-4A01-B74F-8C785574B9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84B089-1728-4074-848B-215A1081B8E3}" type="pres">
      <dgm:prSet presAssocID="{B61A91B3-ACB9-4F5D-8A4E-6C77087C5F0D}" presName="parentText" presStyleLbl="node1" presStyleIdx="0" presStyleCnt="1" custAng="10800000" custFlipVert="1" custScaleY="320744" custLinFactNeighborX="1303" custLinFactNeighborY="877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77FAC-8D13-4B81-B291-23D32579A835}" type="pres">
      <dgm:prSet presAssocID="{B61A91B3-ACB9-4F5D-8A4E-6C77087C5F0D}" presName="childText" presStyleLbl="revTx" presStyleIdx="0" presStyleCnt="1" custAng="0" custFlipVert="0" custScaleY="53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48A9C3-B23D-4109-ABA0-63B427777310}" srcId="{5A9FE60E-FC73-4A01-B74F-8C785574B902}" destId="{B61A91B3-ACB9-4F5D-8A4E-6C77087C5F0D}" srcOrd="0" destOrd="0" parTransId="{428DE067-24C8-4F00-BB21-6A6B54D9E8D4}" sibTransId="{63B32278-87AD-4501-BCD7-195D2CF9DA4B}"/>
    <dgm:cxn modelId="{F5AC1FF8-6A2B-4DD6-A786-ADEE2D6C9C87}" type="presOf" srcId="{3D406C46-20F7-4139-B14A-948EEF72616A}" destId="{59177FAC-8D13-4B81-B291-23D32579A835}" srcOrd="0" destOrd="0" presId="urn:microsoft.com/office/officeart/2005/8/layout/vList2"/>
    <dgm:cxn modelId="{35C8467C-6997-41BF-8214-F97FAD47FE78}" srcId="{B61A91B3-ACB9-4F5D-8A4E-6C77087C5F0D}" destId="{3D406C46-20F7-4139-B14A-948EEF72616A}" srcOrd="0" destOrd="0" parTransId="{F51DB7E8-215D-451F-9957-AD0AAC9F2685}" sibTransId="{A5C8A0EC-E5F1-4AAC-BB3D-B74AF1860CE8}"/>
    <dgm:cxn modelId="{3EEADB60-1B0B-4293-BC81-D173CF54C4C6}" type="presOf" srcId="{5A9FE60E-FC73-4A01-B74F-8C785574B902}" destId="{259F25B3-75C3-4BE2-AF99-5B2D9F79863D}" srcOrd="0" destOrd="0" presId="urn:microsoft.com/office/officeart/2005/8/layout/vList2"/>
    <dgm:cxn modelId="{BBC27059-8CD0-4659-A0B5-ADF9F39677F6}" type="presOf" srcId="{B61A91B3-ACB9-4F5D-8A4E-6C77087C5F0D}" destId="{1584B089-1728-4074-848B-215A1081B8E3}" srcOrd="0" destOrd="0" presId="urn:microsoft.com/office/officeart/2005/8/layout/vList2"/>
    <dgm:cxn modelId="{BD352621-2DFE-4D95-9C4D-F43C7BC7CA06}" type="presParOf" srcId="{259F25B3-75C3-4BE2-AF99-5B2D9F79863D}" destId="{1584B089-1728-4074-848B-215A1081B8E3}" srcOrd="0" destOrd="0" presId="urn:microsoft.com/office/officeart/2005/8/layout/vList2"/>
    <dgm:cxn modelId="{92824BF9-52DC-4D1B-BD7B-9D1069E301C2}" type="presParOf" srcId="{259F25B3-75C3-4BE2-AF99-5B2D9F79863D}" destId="{59177FAC-8D13-4B81-B291-23D32579A83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00E66B-4DFD-4086-8A5C-51D6B4799BD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8D79A8-8BE4-45C5-86C3-89C21225C08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1.</a:t>
          </a:r>
          <a:endParaRPr lang="ru-RU" b="1" dirty="0">
            <a:solidFill>
              <a:schemeClr val="tx1"/>
            </a:solidFill>
          </a:endParaRPr>
        </a:p>
      </dgm:t>
    </dgm:pt>
    <dgm:pt modelId="{28D60715-4444-4369-92FF-B058F2827113}" type="sibTrans" cxnId="{503CA9DF-7B1D-4E5D-8BDD-1C67A7CEBBCC}">
      <dgm:prSet/>
      <dgm:spPr/>
      <dgm:t>
        <a:bodyPr/>
        <a:lstStyle/>
        <a:p>
          <a:endParaRPr lang="ru-RU"/>
        </a:p>
      </dgm:t>
    </dgm:pt>
    <dgm:pt modelId="{6396A679-9B7C-49DD-B68C-128BBD5CA460}" type="parTrans" cxnId="{503CA9DF-7B1D-4E5D-8BDD-1C67A7CEBBCC}">
      <dgm:prSet/>
      <dgm:spPr/>
      <dgm:t>
        <a:bodyPr/>
        <a:lstStyle/>
        <a:p>
          <a:endParaRPr lang="ru-RU"/>
        </a:p>
      </dgm:t>
    </dgm:pt>
    <dgm:pt modelId="{822634D1-C426-424D-A914-7A45F10AD037}">
      <dgm:prSet custT="1"/>
      <dgm:spPr/>
      <dgm:t>
        <a:bodyPr/>
        <a:lstStyle/>
        <a:p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Походно-экспедиционные, экскурсионные, проектно-исследовательские и другие профильные формы работы с целью изучения малой Родины</a:t>
          </a:r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053FFE-F063-4E35-B101-F1EF7169A4A8}" type="parTrans" cxnId="{151A2C1E-A717-4961-B02C-C704781DF3C0}">
      <dgm:prSet/>
      <dgm:spPr/>
      <dgm:t>
        <a:bodyPr/>
        <a:lstStyle/>
        <a:p>
          <a:endParaRPr lang="ru-RU"/>
        </a:p>
      </dgm:t>
    </dgm:pt>
    <dgm:pt modelId="{B9BB0B62-567C-47AD-9077-3C6A03641AC2}" type="sibTrans" cxnId="{151A2C1E-A717-4961-B02C-C704781DF3C0}">
      <dgm:prSet/>
      <dgm:spPr/>
      <dgm:t>
        <a:bodyPr/>
        <a:lstStyle/>
        <a:p>
          <a:endParaRPr lang="ru-RU"/>
        </a:p>
      </dgm:t>
    </dgm:pt>
    <dgm:pt modelId="{FE0A5281-5253-4F44-B260-422F4754188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3.</a:t>
          </a:r>
          <a:endParaRPr lang="ru-RU" b="1" dirty="0">
            <a:solidFill>
              <a:schemeClr val="tx1"/>
            </a:solidFill>
          </a:endParaRPr>
        </a:p>
      </dgm:t>
    </dgm:pt>
    <dgm:pt modelId="{7B719900-6112-481A-A21C-10BE954B4AB6}" type="sibTrans" cxnId="{986A971E-D6A7-46D6-AC5C-A9630C362E76}">
      <dgm:prSet/>
      <dgm:spPr/>
      <dgm:t>
        <a:bodyPr/>
        <a:lstStyle/>
        <a:p>
          <a:endParaRPr lang="ru-RU"/>
        </a:p>
      </dgm:t>
    </dgm:pt>
    <dgm:pt modelId="{E9DB20A8-01B0-4040-8A07-C65433CE23E7}" type="parTrans" cxnId="{986A971E-D6A7-46D6-AC5C-A9630C362E76}">
      <dgm:prSet/>
      <dgm:spPr/>
      <dgm:t>
        <a:bodyPr/>
        <a:lstStyle/>
        <a:p>
          <a:endParaRPr lang="ru-RU"/>
        </a:p>
      </dgm:t>
    </dgm:pt>
    <dgm:pt modelId="{2B226265-7063-45A0-985A-5B45C4EE1E0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2.</a:t>
          </a:r>
          <a:endParaRPr lang="ru-RU" b="1" dirty="0">
            <a:solidFill>
              <a:schemeClr val="tx1"/>
            </a:solidFill>
          </a:endParaRPr>
        </a:p>
      </dgm:t>
    </dgm:pt>
    <dgm:pt modelId="{549A2C8E-4AE7-4D96-B957-C5FB906F4025}" type="sibTrans" cxnId="{225EF5E9-C3DB-4C30-95F4-2EA9CC6428C1}">
      <dgm:prSet/>
      <dgm:spPr/>
      <dgm:t>
        <a:bodyPr/>
        <a:lstStyle/>
        <a:p>
          <a:endParaRPr lang="ru-RU"/>
        </a:p>
      </dgm:t>
    </dgm:pt>
    <dgm:pt modelId="{90358FDA-5748-4382-B724-7C7CF6C336BE}" type="parTrans" cxnId="{225EF5E9-C3DB-4C30-95F4-2EA9CC6428C1}">
      <dgm:prSet/>
      <dgm:spPr/>
      <dgm:t>
        <a:bodyPr/>
        <a:lstStyle/>
        <a:p>
          <a:endParaRPr lang="ru-RU"/>
        </a:p>
      </dgm:t>
    </dgm:pt>
    <dgm:pt modelId="{A9AF4418-C933-4818-AD14-5B0790837844}">
      <dgm:prSet custT="1"/>
      <dgm:spPr/>
      <dgm:t>
        <a:bodyPr/>
        <a:lstStyle/>
        <a:p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F71448-954C-4858-AA37-281BCE9F0938}" type="parTrans" cxnId="{BDFECC6D-9890-4C84-9FB4-D91F6E9B0F72}">
      <dgm:prSet/>
      <dgm:spPr/>
      <dgm:t>
        <a:bodyPr/>
        <a:lstStyle/>
        <a:p>
          <a:endParaRPr lang="ru-RU"/>
        </a:p>
      </dgm:t>
    </dgm:pt>
    <dgm:pt modelId="{64126CE1-9683-4D2D-B5E0-6FD8F498A3AB}" type="sibTrans" cxnId="{BDFECC6D-9890-4C84-9FB4-D91F6E9B0F72}">
      <dgm:prSet/>
      <dgm:spPr/>
      <dgm:t>
        <a:bodyPr/>
        <a:lstStyle/>
        <a:p>
          <a:endParaRPr lang="ru-RU"/>
        </a:p>
      </dgm:t>
    </dgm:pt>
    <dgm:pt modelId="{39D35506-831C-4B81-95E7-73AD272E33F9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Включение компонентов экологической и предпринимательской, цифровой грамотности в содержание дополнительных общеобразовательных программ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9BA99E-32FA-4E02-BDBB-4CE2AD40EEE8}" type="parTrans" cxnId="{544891A0-3378-44B6-98A6-C0A4617D4D02}">
      <dgm:prSet/>
      <dgm:spPr/>
      <dgm:t>
        <a:bodyPr/>
        <a:lstStyle/>
        <a:p>
          <a:endParaRPr lang="ru-RU"/>
        </a:p>
      </dgm:t>
    </dgm:pt>
    <dgm:pt modelId="{A6BDC189-A25E-42C4-A5E6-95BC757EBD85}" type="sibTrans" cxnId="{544891A0-3378-44B6-98A6-C0A4617D4D02}">
      <dgm:prSet/>
      <dgm:spPr/>
      <dgm:t>
        <a:bodyPr/>
        <a:lstStyle/>
        <a:p>
          <a:endParaRPr lang="ru-RU"/>
        </a:p>
      </dgm:t>
    </dgm:pt>
    <dgm:pt modelId="{85E502F6-1989-4AF6-BD05-0B79448F2A80}">
      <dgm:prSet custT="1"/>
      <dgm:spPr/>
      <dgm:t>
        <a:bodyPr/>
        <a:lstStyle/>
        <a:p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Междисциплинарный </a:t>
          </a:r>
          <a:r>
            <a:rPr lang="ru-RU" sz="200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подход в части интеграции с различным областями знаний (биология, география, геоэкономика, регионалистика, геология, культурология, литература, урбанистика и планирование городской    </a:t>
          </a:r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среды, экология)</a:t>
          </a:r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6DCEDD-9668-4CB7-A63C-3BAC111E39C2}" type="parTrans" cxnId="{DA58D4E1-A586-45E9-A1CB-8A90E137AAFC}">
      <dgm:prSet/>
      <dgm:spPr/>
      <dgm:t>
        <a:bodyPr/>
        <a:lstStyle/>
        <a:p>
          <a:endParaRPr lang="ru-RU"/>
        </a:p>
      </dgm:t>
    </dgm:pt>
    <dgm:pt modelId="{246B1C23-A4C3-4FF2-8708-049A04A02F08}" type="sibTrans" cxnId="{DA58D4E1-A586-45E9-A1CB-8A90E137AAFC}">
      <dgm:prSet/>
      <dgm:spPr/>
      <dgm:t>
        <a:bodyPr/>
        <a:lstStyle/>
        <a:p>
          <a:endParaRPr lang="ru-RU"/>
        </a:p>
      </dgm:t>
    </dgm:pt>
    <dgm:pt modelId="{5417DF33-C782-4E4B-8080-357410B0D81A}">
      <dgm:prSet custT="1"/>
      <dgm:spPr/>
      <dgm:t>
        <a:bodyPr/>
        <a:lstStyle/>
        <a:p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146941-7692-4063-A65B-21A231912924}" type="parTrans" cxnId="{1DC3B227-9909-474B-84D9-7A743C664B79}">
      <dgm:prSet/>
      <dgm:spPr/>
      <dgm:t>
        <a:bodyPr/>
        <a:lstStyle/>
        <a:p>
          <a:endParaRPr lang="ru-RU"/>
        </a:p>
      </dgm:t>
    </dgm:pt>
    <dgm:pt modelId="{A3F82A5E-9E2B-4EB4-A41E-0D5F5182018E}" type="sibTrans" cxnId="{1DC3B227-9909-474B-84D9-7A743C664B79}">
      <dgm:prSet/>
      <dgm:spPr/>
      <dgm:t>
        <a:bodyPr/>
        <a:lstStyle/>
        <a:p>
          <a:endParaRPr lang="ru-RU"/>
        </a:p>
      </dgm:t>
    </dgm:pt>
    <dgm:pt modelId="{5C133BAD-F6A4-4F3E-B295-A1B08DD057C6}" type="pres">
      <dgm:prSet presAssocID="{7E00E66B-4DFD-4086-8A5C-51D6B4799BD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996F20-83A8-4550-8864-BB582C7FA2CD}" type="pres">
      <dgm:prSet presAssocID="{AC8D79A8-8BE4-45C5-86C3-89C21225C08F}" presName="composite" presStyleCnt="0"/>
      <dgm:spPr/>
    </dgm:pt>
    <dgm:pt modelId="{9B35BF1D-6182-4D1E-8ED4-5DE77265A5B7}" type="pres">
      <dgm:prSet presAssocID="{AC8D79A8-8BE4-45C5-86C3-89C21225C08F}" presName="parentText" presStyleLbl="alignNode1" presStyleIdx="0" presStyleCnt="3" custLinFactNeighborX="1987" custLinFactNeighborY="-225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C11B1-7F4F-474C-A6F5-E3CB4BD9D22D}" type="pres">
      <dgm:prSet presAssocID="{AC8D79A8-8BE4-45C5-86C3-89C21225C08F}" presName="descendantText" presStyleLbl="alignAcc1" presStyleIdx="0" presStyleCnt="3" custScaleX="97479" custScaleY="100000" custLinFactNeighborX="-191" custLinFactNeighborY="-226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CA35D-9217-427B-94EC-EA768CDDAFDB}" type="pres">
      <dgm:prSet presAssocID="{28D60715-4444-4369-92FF-B058F2827113}" presName="sp" presStyleCnt="0"/>
      <dgm:spPr/>
    </dgm:pt>
    <dgm:pt modelId="{E96E6225-045D-4D3A-B3A0-EC2698312BBC}" type="pres">
      <dgm:prSet presAssocID="{2B226265-7063-45A0-985A-5B45C4EE1E09}" presName="composite" presStyleCnt="0"/>
      <dgm:spPr/>
    </dgm:pt>
    <dgm:pt modelId="{08F23B15-A602-4637-93BE-665E06FE424A}" type="pres">
      <dgm:prSet presAssocID="{2B226265-7063-45A0-985A-5B45C4EE1E09}" presName="parentText" presStyleLbl="alignNode1" presStyleIdx="1" presStyleCnt="3" custLinFactNeighborX="0" custLinFactNeighborY="-156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C7968-9E65-4402-8224-2B8426ADE946}" type="pres">
      <dgm:prSet presAssocID="{2B226265-7063-45A0-985A-5B45C4EE1E09}" presName="descendantText" presStyleLbl="alignAcc1" presStyleIdx="1" presStyleCnt="3" custScaleX="97321" custScaleY="186762" custLinFactNeighborX="-895" custLinFactNeighborY="-313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4AD8D-9AAC-4E46-A45F-DD8778016DA4}" type="pres">
      <dgm:prSet presAssocID="{549A2C8E-4AE7-4D96-B957-C5FB906F4025}" presName="sp" presStyleCnt="0"/>
      <dgm:spPr/>
    </dgm:pt>
    <dgm:pt modelId="{CC30CFB7-4FF6-4BA9-9472-896D7EB341EA}" type="pres">
      <dgm:prSet presAssocID="{FE0A5281-5253-4F44-B260-422F47541888}" presName="composite" presStyleCnt="0"/>
      <dgm:spPr/>
    </dgm:pt>
    <dgm:pt modelId="{560A5A98-2D7F-44B0-B554-A5B906C584F0}" type="pres">
      <dgm:prSet presAssocID="{FE0A5281-5253-4F44-B260-422F47541888}" presName="parentText" presStyleLbl="alignNode1" presStyleIdx="2" presStyleCnt="3" custLinFactNeighborX="2297" custLinFactNeighborY="-107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C77591-584E-47E0-83A5-2DE986E35BE3}" type="pres">
      <dgm:prSet presAssocID="{FE0A5281-5253-4F44-B260-422F47541888}" presName="descendantText" presStyleLbl="alignAcc1" presStyleIdx="2" presStyleCnt="3" custScaleX="100043" custScaleY="207849" custLinFactNeighborX="270" custLinFactNeighborY="-20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58D4E1-A586-45E9-A1CB-8A90E137AAFC}" srcId="{2B226265-7063-45A0-985A-5B45C4EE1E09}" destId="{85E502F6-1989-4AF6-BD05-0B79448F2A80}" srcOrd="1" destOrd="0" parTransId="{3F6DCEDD-9668-4CB7-A63C-3BAC111E39C2}" sibTransId="{246B1C23-A4C3-4FF2-8708-049A04A02F08}"/>
    <dgm:cxn modelId="{503CA9DF-7B1D-4E5D-8BDD-1C67A7CEBBCC}" srcId="{7E00E66B-4DFD-4086-8A5C-51D6B4799BD3}" destId="{AC8D79A8-8BE4-45C5-86C3-89C21225C08F}" srcOrd="0" destOrd="0" parTransId="{6396A679-9B7C-49DD-B68C-128BBD5CA460}" sibTransId="{28D60715-4444-4369-92FF-B058F2827113}"/>
    <dgm:cxn modelId="{544891A0-3378-44B6-98A6-C0A4617D4D02}" srcId="{FE0A5281-5253-4F44-B260-422F47541888}" destId="{39D35506-831C-4B81-95E7-73AD272E33F9}" srcOrd="0" destOrd="0" parTransId="{619BA99E-32FA-4E02-BDBB-4CE2AD40EEE8}" sibTransId="{A6BDC189-A25E-42C4-A5E6-95BC757EBD85}"/>
    <dgm:cxn modelId="{E4C4A72B-B188-4E4C-83DD-7F6CC09344E9}" type="presOf" srcId="{822634D1-C426-424D-A914-7A45F10AD037}" destId="{80CC11B1-7F4F-474C-A6F5-E3CB4BD9D22D}" srcOrd="0" destOrd="0" presId="urn:microsoft.com/office/officeart/2005/8/layout/chevron2"/>
    <dgm:cxn modelId="{151A2C1E-A717-4961-B02C-C704781DF3C0}" srcId="{AC8D79A8-8BE4-45C5-86C3-89C21225C08F}" destId="{822634D1-C426-424D-A914-7A45F10AD037}" srcOrd="0" destOrd="0" parTransId="{A3053FFE-F063-4E35-B101-F1EF7169A4A8}" sibTransId="{B9BB0B62-567C-47AD-9077-3C6A03641AC2}"/>
    <dgm:cxn modelId="{986A971E-D6A7-46D6-AC5C-A9630C362E76}" srcId="{7E00E66B-4DFD-4086-8A5C-51D6B4799BD3}" destId="{FE0A5281-5253-4F44-B260-422F47541888}" srcOrd="2" destOrd="0" parTransId="{E9DB20A8-01B0-4040-8A07-C65433CE23E7}" sibTransId="{7B719900-6112-481A-A21C-10BE954B4AB6}"/>
    <dgm:cxn modelId="{D99F4458-E5AF-45B8-BB59-F4413092328B}" type="presOf" srcId="{FE0A5281-5253-4F44-B260-422F47541888}" destId="{560A5A98-2D7F-44B0-B554-A5B906C584F0}" srcOrd="0" destOrd="0" presId="urn:microsoft.com/office/officeart/2005/8/layout/chevron2"/>
    <dgm:cxn modelId="{1DC3B227-9909-474B-84D9-7A743C664B79}" srcId="{2B226265-7063-45A0-985A-5B45C4EE1E09}" destId="{5417DF33-C782-4E4B-8080-357410B0D81A}" srcOrd="2" destOrd="0" parTransId="{E2146941-7692-4063-A65B-21A231912924}" sibTransId="{A3F82A5E-9E2B-4EB4-A41E-0D5F5182018E}"/>
    <dgm:cxn modelId="{225EF5E9-C3DB-4C30-95F4-2EA9CC6428C1}" srcId="{7E00E66B-4DFD-4086-8A5C-51D6B4799BD3}" destId="{2B226265-7063-45A0-985A-5B45C4EE1E09}" srcOrd="1" destOrd="0" parTransId="{90358FDA-5748-4382-B724-7C7CF6C336BE}" sibTransId="{549A2C8E-4AE7-4D96-B957-C5FB906F4025}"/>
    <dgm:cxn modelId="{29781D62-E40B-41F0-9334-9F4CF067720D}" type="presOf" srcId="{85E502F6-1989-4AF6-BD05-0B79448F2A80}" destId="{581C7968-9E65-4402-8224-2B8426ADE946}" srcOrd="0" destOrd="1" presId="urn:microsoft.com/office/officeart/2005/8/layout/chevron2"/>
    <dgm:cxn modelId="{BDFECC6D-9890-4C84-9FB4-D91F6E9B0F72}" srcId="{2B226265-7063-45A0-985A-5B45C4EE1E09}" destId="{A9AF4418-C933-4818-AD14-5B0790837844}" srcOrd="0" destOrd="0" parTransId="{2CF71448-954C-4858-AA37-281BCE9F0938}" sibTransId="{64126CE1-9683-4D2D-B5E0-6FD8F498A3AB}"/>
    <dgm:cxn modelId="{8532C046-6E60-45A7-82CB-95A63FE8C6C6}" type="presOf" srcId="{7E00E66B-4DFD-4086-8A5C-51D6B4799BD3}" destId="{5C133BAD-F6A4-4F3E-B295-A1B08DD057C6}" srcOrd="0" destOrd="0" presId="urn:microsoft.com/office/officeart/2005/8/layout/chevron2"/>
    <dgm:cxn modelId="{1E7EA257-3D02-4C2C-8CAE-A121CC340098}" type="presOf" srcId="{5417DF33-C782-4E4B-8080-357410B0D81A}" destId="{581C7968-9E65-4402-8224-2B8426ADE946}" srcOrd="0" destOrd="2" presId="urn:microsoft.com/office/officeart/2005/8/layout/chevron2"/>
    <dgm:cxn modelId="{4B489E0F-B396-45B5-9BAA-FCCCE76A9C64}" type="presOf" srcId="{AC8D79A8-8BE4-45C5-86C3-89C21225C08F}" destId="{9B35BF1D-6182-4D1E-8ED4-5DE77265A5B7}" srcOrd="0" destOrd="0" presId="urn:microsoft.com/office/officeart/2005/8/layout/chevron2"/>
    <dgm:cxn modelId="{1249C212-CC92-45A0-B1A6-E64BBA744EB8}" type="presOf" srcId="{2B226265-7063-45A0-985A-5B45C4EE1E09}" destId="{08F23B15-A602-4637-93BE-665E06FE424A}" srcOrd="0" destOrd="0" presId="urn:microsoft.com/office/officeart/2005/8/layout/chevron2"/>
    <dgm:cxn modelId="{4591C999-7CC6-4E86-96D5-B425FBEE7D27}" type="presOf" srcId="{A9AF4418-C933-4818-AD14-5B0790837844}" destId="{581C7968-9E65-4402-8224-2B8426ADE946}" srcOrd="0" destOrd="0" presId="urn:microsoft.com/office/officeart/2005/8/layout/chevron2"/>
    <dgm:cxn modelId="{CCF50230-5218-4D01-B983-B15F28687A9B}" type="presOf" srcId="{39D35506-831C-4B81-95E7-73AD272E33F9}" destId="{10C77591-584E-47E0-83A5-2DE986E35BE3}" srcOrd="0" destOrd="0" presId="urn:microsoft.com/office/officeart/2005/8/layout/chevron2"/>
    <dgm:cxn modelId="{9815FC5F-4EEC-40D5-96FC-CAAE1152C012}" type="presParOf" srcId="{5C133BAD-F6A4-4F3E-B295-A1B08DD057C6}" destId="{7D996F20-83A8-4550-8864-BB582C7FA2CD}" srcOrd="0" destOrd="0" presId="urn:microsoft.com/office/officeart/2005/8/layout/chevron2"/>
    <dgm:cxn modelId="{CE120FAB-813B-49CA-B81A-03FC2617CD93}" type="presParOf" srcId="{7D996F20-83A8-4550-8864-BB582C7FA2CD}" destId="{9B35BF1D-6182-4D1E-8ED4-5DE77265A5B7}" srcOrd="0" destOrd="0" presId="urn:microsoft.com/office/officeart/2005/8/layout/chevron2"/>
    <dgm:cxn modelId="{8BA29C9B-0F17-4387-9ABE-EACE4A45ED0F}" type="presParOf" srcId="{7D996F20-83A8-4550-8864-BB582C7FA2CD}" destId="{80CC11B1-7F4F-474C-A6F5-E3CB4BD9D22D}" srcOrd="1" destOrd="0" presId="urn:microsoft.com/office/officeart/2005/8/layout/chevron2"/>
    <dgm:cxn modelId="{7B4ADF01-1319-45B5-82A1-861E2EB3402F}" type="presParOf" srcId="{5C133BAD-F6A4-4F3E-B295-A1B08DD057C6}" destId="{317CA35D-9217-427B-94EC-EA768CDDAFDB}" srcOrd="1" destOrd="0" presId="urn:microsoft.com/office/officeart/2005/8/layout/chevron2"/>
    <dgm:cxn modelId="{0BDFD44D-72BB-4F9E-94A5-2B0A9688E992}" type="presParOf" srcId="{5C133BAD-F6A4-4F3E-B295-A1B08DD057C6}" destId="{E96E6225-045D-4D3A-B3A0-EC2698312BBC}" srcOrd="2" destOrd="0" presId="urn:microsoft.com/office/officeart/2005/8/layout/chevron2"/>
    <dgm:cxn modelId="{7F94B548-F0FD-43F5-980E-0EAB2306BF66}" type="presParOf" srcId="{E96E6225-045D-4D3A-B3A0-EC2698312BBC}" destId="{08F23B15-A602-4637-93BE-665E06FE424A}" srcOrd="0" destOrd="0" presId="urn:microsoft.com/office/officeart/2005/8/layout/chevron2"/>
    <dgm:cxn modelId="{373C12DE-0346-4D34-90CD-E777DFA4C89D}" type="presParOf" srcId="{E96E6225-045D-4D3A-B3A0-EC2698312BBC}" destId="{581C7968-9E65-4402-8224-2B8426ADE946}" srcOrd="1" destOrd="0" presId="urn:microsoft.com/office/officeart/2005/8/layout/chevron2"/>
    <dgm:cxn modelId="{B3AFDAF4-F8AD-4A1A-84BA-361BB860EAFB}" type="presParOf" srcId="{5C133BAD-F6A4-4F3E-B295-A1B08DD057C6}" destId="{3A14AD8D-9AAC-4E46-A45F-DD8778016DA4}" srcOrd="3" destOrd="0" presId="urn:microsoft.com/office/officeart/2005/8/layout/chevron2"/>
    <dgm:cxn modelId="{93BC9AFC-BF20-4E25-9144-4CE13621F8DA}" type="presParOf" srcId="{5C133BAD-F6A4-4F3E-B295-A1B08DD057C6}" destId="{CC30CFB7-4FF6-4BA9-9472-896D7EB341EA}" srcOrd="4" destOrd="0" presId="urn:microsoft.com/office/officeart/2005/8/layout/chevron2"/>
    <dgm:cxn modelId="{36DB1766-415A-45AF-9968-F38FE59819D6}" type="presParOf" srcId="{CC30CFB7-4FF6-4BA9-9472-896D7EB341EA}" destId="{560A5A98-2D7F-44B0-B554-A5B906C584F0}" srcOrd="0" destOrd="0" presId="urn:microsoft.com/office/officeart/2005/8/layout/chevron2"/>
    <dgm:cxn modelId="{A388187F-8219-4ABF-A171-08429F7D1969}" type="presParOf" srcId="{CC30CFB7-4FF6-4BA9-9472-896D7EB341EA}" destId="{10C77591-584E-47E0-83A5-2DE986E35B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A9FE60E-FC73-4A01-B74F-8C785574B902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61A91B3-ACB9-4F5D-8A4E-6C77087C5F0D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Туристско-краеведческая направленность</a:t>
          </a:r>
          <a:endParaRPr lang="ru-RU" sz="2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8DE067-24C8-4F00-BB21-6A6B54D9E8D4}" type="parTrans" cxnId="{4E48A9C3-B23D-4109-ABA0-63B427777310}">
      <dgm:prSet/>
      <dgm:spPr/>
      <dgm:t>
        <a:bodyPr/>
        <a:lstStyle/>
        <a:p>
          <a:endParaRPr lang="ru-RU"/>
        </a:p>
      </dgm:t>
    </dgm:pt>
    <dgm:pt modelId="{63B32278-87AD-4501-BCD7-195D2CF9DA4B}" type="sibTrans" cxnId="{4E48A9C3-B23D-4109-ABA0-63B427777310}">
      <dgm:prSet/>
      <dgm:spPr/>
      <dgm:t>
        <a:bodyPr/>
        <a:lstStyle/>
        <a:p>
          <a:endParaRPr lang="ru-RU"/>
        </a:p>
      </dgm:t>
    </dgm:pt>
    <dgm:pt modelId="{3D406C46-20F7-4139-B14A-948EEF72616A}">
      <dgm:prSet phldrT="[Текст]" phldr="1"/>
      <dgm:spPr/>
      <dgm:t>
        <a:bodyPr/>
        <a:lstStyle/>
        <a:p>
          <a:endParaRPr lang="ru-RU" dirty="0"/>
        </a:p>
      </dgm:t>
    </dgm:pt>
    <dgm:pt modelId="{F51DB7E8-215D-451F-9957-AD0AAC9F2685}" type="parTrans" cxnId="{35C8467C-6997-41BF-8214-F97FAD47FE78}">
      <dgm:prSet/>
      <dgm:spPr/>
      <dgm:t>
        <a:bodyPr/>
        <a:lstStyle/>
        <a:p>
          <a:endParaRPr lang="ru-RU"/>
        </a:p>
      </dgm:t>
    </dgm:pt>
    <dgm:pt modelId="{A5C8A0EC-E5F1-4AAC-BB3D-B74AF1860CE8}" type="sibTrans" cxnId="{35C8467C-6997-41BF-8214-F97FAD47FE78}">
      <dgm:prSet/>
      <dgm:spPr/>
      <dgm:t>
        <a:bodyPr/>
        <a:lstStyle/>
        <a:p>
          <a:endParaRPr lang="ru-RU"/>
        </a:p>
      </dgm:t>
    </dgm:pt>
    <dgm:pt modelId="{259F25B3-75C3-4BE2-AF99-5B2D9F79863D}" type="pres">
      <dgm:prSet presAssocID="{5A9FE60E-FC73-4A01-B74F-8C785574B9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84B089-1728-4074-848B-215A1081B8E3}" type="pres">
      <dgm:prSet presAssocID="{B61A91B3-ACB9-4F5D-8A4E-6C77087C5F0D}" presName="parentText" presStyleLbl="node1" presStyleIdx="0" presStyleCnt="1" custAng="10800000" custFlipVert="1" custScaleY="76495" custLinFactNeighborX="524" custLinFactNeighborY="-26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77FAC-8D13-4B81-B291-23D32579A835}" type="pres">
      <dgm:prSet presAssocID="{B61A91B3-ACB9-4F5D-8A4E-6C77087C5F0D}" presName="childText" presStyleLbl="revTx" presStyleIdx="0" presStyleCnt="1" custAng="0" custFlipVert="0" custScaleY="53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48A9C3-B23D-4109-ABA0-63B427777310}" srcId="{5A9FE60E-FC73-4A01-B74F-8C785574B902}" destId="{B61A91B3-ACB9-4F5D-8A4E-6C77087C5F0D}" srcOrd="0" destOrd="0" parTransId="{428DE067-24C8-4F00-BB21-6A6B54D9E8D4}" sibTransId="{63B32278-87AD-4501-BCD7-195D2CF9DA4B}"/>
    <dgm:cxn modelId="{F5AC1FF8-6A2B-4DD6-A786-ADEE2D6C9C87}" type="presOf" srcId="{3D406C46-20F7-4139-B14A-948EEF72616A}" destId="{59177FAC-8D13-4B81-B291-23D32579A835}" srcOrd="0" destOrd="0" presId="urn:microsoft.com/office/officeart/2005/8/layout/vList2"/>
    <dgm:cxn modelId="{35C8467C-6997-41BF-8214-F97FAD47FE78}" srcId="{B61A91B3-ACB9-4F5D-8A4E-6C77087C5F0D}" destId="{3D406C46-20F7-4139-B14A-948EEF72616A}" srcOrd="0" destOrd="0" parTransId="{F51DB7E8-215D-451F-9957-AD0AAC9F2685}" sibTransId="{A5C8A0EC-E5F1-4AAC-BB3D-B74AF1860CE8}"/>
    <dgm:cxn modelId="{3EEADB60-1B0B-4293-BC81-D173CF54C4C6}" type="presOf" srcId="{5A9FE60E-FC73-4A01-B74F-8C785574B902}" destId="{259F25B3-75C3-4BE2-AF99-5B2D9F79863D}" srcOrd="0" destOrd="0" presId="urn:microsoft.com/office/officeart/2005/8/layout/vList2"/>
    <dgm:cxn modelId="{BBC27059-8CD0-4659-A0B5-ADF9F39677F6}" type="presOf" srcId="{B61A91B3-ACB9-4F5D-8A4E-6C77087C5F0D}" destId="{1584B089-1728-4074-848B-215A1081B8E3}" srcOrd="0" destOrd="0" presId="urn:microsoft.com/office/officeart/2005/8/layout/vList2"/>
    <dgm:cxn modelId="{BD352621-2DFE-4D95-9C4D-F43C7BC7CA06}" type="presParOf" srcId="{259F25B3-75C3-4BE2-AF99-5B2D9F79863D}" destId="{1584B089-1728-4074-848B-215A1081B8E3}" srcOrd="0" destOrd="0" presId="urn:microsoft.com/office/officeart/2005/8/layout/vList2"/>
    <dgm:cxn modelId="{92824BF9-52DC-4D1B-BD7B-9D1069E301C2}" type="presParOf" srcId="{259F25B3-75C3-4BE2-AF99-5B2D9F79863D}" destId="{59177FAC-8D13-4B81-B291-23D32579A83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E00E66B-4DFD-4086-8A5C-51D6B4799BD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8D79A8-8BE4-45C5-86C3-89C21225C08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1.</a:t>
          </a:r>
          <a:endParaRPr lang="ru-RU" b="1" dirty="0">
            <a:solidFill>
              <a:schemeClr val="tx1"/>
            </a:solidFill>
          </a:endParaRPr>
        </a:p>
      </dgm:t>
    </dgm:pt>
    <dgm:pt modelId="{28D60715-4444-4369-92FF-B058F2827113}" type="sibTrans" cxnId="{503CA9DF-7B1D-4E5D-8BDD-1C67A7CEBBCC}">
      <dgm:prSet/>
      <dgm:spPr/>
      <dgm:t>
        <a:bodyPr/>
        <a:lstStyle/>
        <a:p>
          <a:endParaRPr lang="ru-RU"/>
        </a:p>
      </dgm:t>
    </dgm:pt>
    <dgm:pt modelId="{6396A679-9B7C-49DD-B68C-128BBD5CA460}" type="parTrans" cxnId="{503CA9DF-7B1D-4E5D-8BDD-1C67A7CEBBCC}">
      <dgm:prSet/>
      <dgm:spPr/>
      <dgm:t>
        <a:bodyPr/>
        <a:lstStyle/>
        <a:p>
          <a:endParaRPr lang="ru-RU"/>
        </a:p>
      </dgm:t>
    </dgm:pt>
    <dgm:pt modelId="{822634D1-C426-424D-A914-7A45F10AD037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Вовлечение детей в научную работу, в деятельность, связанную         с         наблюдением,         описанием,         моделированием и конструированием различных явлений окружающего мира</a:t>
          </a:r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053FFE-F063-4E35-B101-F1EF7169A4A8}" type="parTrans" cxnId="{151A2C1E-A717-4961-B02C-C704781DF3C0}">
      <dgm:prSet/>
      <dgm:spPr/>
      <dgm:t>
        <a:bodyPr/>
        <a:lstStyle/>
        <a:p>
          <a:endParaRPr lang="ru-RU"/>
        </a:p>
      </dgm:t>
    </dgm:pt>
    <dgm:pt modelId="{B9BB0B62-567C-47AD-9077-3C6A03641AC2}" type="sibTrans" cxnId="{151A2C1E-A717-4961-B02C-C704781DF3C0}">
      <dgm:prSet/>
      <dgm:spPr/>
      <dgm:t>
        <a:bodyPr/>
        <a:lstStyle/>
        <a:p>
          <a:endParaRPr lang="ru-RU"/>
        </a:p>
      </dgm:t>
    </dgm:pt>
    <dgm:pt modelId="{FE0A5281-5253-4F44-B260-422F4754188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3.</a:t>
          </a:r>
          <a:endParaRPr lang="ru-RU" b="1" dirty="0">
            <a:solidFill>
              <a:schemeClr val="tx1"/>
            </a:solidFill>
          </a:endParaRPr>
        </a:p>
      </dgm:t>
    </dgm:pt>
    <dgm:pt modelId="{7B719900-6112-481A-A21C-10BE954B4AB6}" type="sibTrans" cxnId="{986A971E-D6A7-46D6-AC5C-A9630C362E76}">
      <dgm:prSet/>
      <dgm:spPr/>
      <dgm:t>
        <a:bodyPr/>
        <a:lstStyle/>
        <a:p>
          <a:endParaRPr lang="ru-RU"/>
        </a:p>
      </dgm:t>
    </dgm:pt>
    <dgm:pt modelId="{E9DB20A8-01B0-4040-8A07-C65433CE23E7}" type="parTrans" cxnId="{986A971E-D6A7-46D6-AC5C-A9630C362E76}">
      <dgm:prSet/>
      <dgm:spPr/>
      <dgm:t>
        <a:bodyPr/>
        <a:lstStyle/>
        <a:p>
          <a:endParaRPr lang="ru-RU"/>
        </a:p>
      </dgm:t>
    </dgm:pt>
    <dgm:pt modelId="{2B226265-7063-45A0-985A-5B45C4EE1E0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2.</a:t>
          </a:r>
          <a:endParaRPr lang="ru-RU" b="1" dirty="0">
            <a:solidFill>
              <a:schemeClr val="tx1"/>
            </a:solidFill>
          </a:endParaRPr>
        </a:p>
      </dgm:t>
    </dgm:pt>
    <dgm:pt modelId="{549A2C8E-4AE7-4D96-B957-C5FB906F4025}" type="sibTrans" cxnId="{225EF5E9-C3DB-4C30-95F4-2EA9CC6428C1}">
      <dgm:prSet/>
      <dgm:spPr/>
      <dgm:t>
        <a:bodyPr/>
        <a:lstStyle/>
        <a:p>
          <a:endParaRPr lang="ru-RU"/>
        </a:p>
      </dgm:t>
    </dgm:pt>
    <dgm:pt modelId="{90358FDA-5748-4382-B724-7C7CF6C336BE}" type="parTrans" cxnId="{225EF5E9-C3DB-4C30-95F4-2EA9CC6428C1}">
      <dgm:prSet/>
      <dgm:spPr/>
      <dgm:t>
        <a:bodyPr/>
        <a:lstStyle/>
        <a:p>
          <a:endParaRPr lang="ru-RU"/>
        </a:p>
      </dgm:t>
    </dgm:pt>
    <dgm:pt modelId="{A9AF4418-C933-4818-AD14-5B0790837844}">
      <dgm:prSet custT="1"/>
      <dgm:spPr/>
      <dgm:t>
        <a:bodyPr/>
        <a:lstStyle/>
        <a:p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F71448-954C-4858-AA37-281BCE9F0938}" type="parTrans" cxnId="{BDFECC6D-9890-4C84-9FB4-D91F6E9B0F72}">
      <dgm:prSet/>
      <dgm:spPr/>
      <dgm:t>
        <a:bodyPr/>
        <a:lstStyle/>
        <a:p>
          <a:endParaRPr lang="ru-RU"/>
        </a:p>
      </dgm:t>
    </dgm:pt>
    <dgm:pt modelId="{64126CE1-9683-4D2D-B5E0-6FD8F498A3AB}" type="sibTrans" cxnId="{BDFECC6D-9890-4C84-9FB4-D91F6E9B0F72}">
      <dgm:prSet/>
      <dgm:spPr/>
      <dgm:t>
        <a:bodyPr/>
        <a:lstStyle/>
        <a:p>
          <a:endParaRPr lang="ru-RU"/>
        </a:p>
      </dgm:t>
    </dgm:pt>
    <dgm:pt modelId="{39D35506-831C-4B81-95E7-73AD272E33F9}">
      <dgm:prSet custT="1"/>
      <dgm:spPr/>
      <dgm:t>
        <a:bodyPr/>
        <a:lstStyle/>
        <a:p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9BA99E-32FA-4E02-BDBB-4CE2AD40EEE8}" type="parTrans" cxnId="{544891A0-3378-44B6-98A6-C0A4617D4D02}">
      <dgm:prSet/>
      <dgm:spPr/>
      <dgm:t>
        <a:bodyPr/>
        <a:lstStyle/>
        <a:p>
          <a:endParaRPr lang="ru-RU"/>
        </a:p>
      </dgm:t>
    </dgm:pt>
    <dgm:pt modelId="{A6BDC189-A25E-42C4-A5E6-95BC757EBD85}" type="sibTrans" cxnId="{544891A0-3378-44B6-98A6-C0A4617D4D02}">
      <dgm:prSet/>
      <dgm:spPr/>
      <dgm:t>
        <a:bodyPr/>
        <a:lstStyle/>
        <a:p>
          <a:endParaRPr lang="ru-RU"/>
        </a:p>
      </dgm:t>
    </dgm:pt>
    <dgm:pt modelId="{5417DF33-C782-4E4B-8080-357410B0D81A}">
      <dgm:prSet custT="1"/>
      <dgm:spPr/>
      <dgm:t>
        <a:bodyPr/>
        <a:lstStyle/>
        <a:p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146941-7692-4063-A65B-21A231912924}" type="parTrans" cxnId="{1DC3B227-9909-474B-84D9-7A743C664B79}">
      <dgm:prSet/>
      <dgm:spPr/>
      <dgm:t>
        <a:bodyPr/>
        <a:lstStyle/>
        <a:p>
          <a:endParaRPr lang="ru-RU"/>
        </a:p>
      </dgm:t>
    </dgm:pt>
    <dgm:pt modelId="{A3F82A5E-9E2B-4EB4-A41E-0D5F5182018E}" type="sibTrans" cxnId="{1DC3B227-9909-474B-84D9-7A743C664B79}">
      <dgm:prSet/>
      <dgm:spPr/>
      <dgm:t>
        <a:bodyPr/>
        <a:lstStyle/>
        <a:p>
          <a:endParaRPr lang="ru-RU"/>
        </a:p>
      </dgm:t>
    </dgm:pt>
    <dgm:pt modelId="{B6D29350-77AC-4B8B-83BC-705C310E9FC2}">
      <dgm:prSet custT="1"/>
      <dgm:spPr/>
      <dgm:t>
        <a:bodyPr/>
        <a:lstStyle/>
        <a:p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междисциплинарного подхода </a:t>
          </a:r>
          <a:r>
            <a:rPr lang="ru-RU" sz="200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в части интеграции с различными областями знаний (генетика, </a:t>
          </a:r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биомедицина, биотехнология и биоинженерия, астрофизика, природопользование, </a:t>
          </a:r>
          <a:r>
            <a:rPr lang="ru-RU" sz="2000" u="none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биоинформатика</a:t>
          </a:r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u="none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экология,метаматериалы</a:t>
          </a:r>
          <a:r>
            <a:rPr lang="ru-RU" sz="200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др.)</a:t>
          </a:r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DA8FA7-8441-4040-8E7D-A6E810FF43FB}" type="parTrans" cxnId="{90437701-6302-4872-B531-9B2456FECD64}">
      <dgm:prSet/>
      <dgm:spPr/>
      <dgm:t>
        <a:bodyPr/>
        <a:lstStyle/>
        <a:p>
          <a:endParaRPr lang="ru-RU"/>
        </a:p>
      </dgm:t>
    </dgm:pt>
    <dgm:pt modelId="{4C5D2398-C860-4D80-AB7C-5F7F4A309549}" type="sibTrans" cxnId="{90437701-6302-4872-B531-9B2456FECD64}">
      <dgm:prSet/>
      <dgm:spPr/>
      <dgm:t>
        <a:bodyPr/>
        <a:lstStyle/>
        <a:p>
          <a:endParaRPr lang="ru-RU"/>
        </a:p>
      </dgm:t>
    </dgm:pt>
    <dgm:pt modelId="{0A9C7F16-2810-4B32-9983-62731BE96F62}">
      <dgm:prSet custT="1"/>
      <dgm:spPr/>
      <dgm:t>
        <a:bodyPr/>
        <a:lstStyle/>
        <a:p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E62686-1D8C-4D0E-A5C4-F0D4FD25A0C0}" type="parTrans" cxnId="{9261EA94-5156-4EC9-9B22-FDE462232242}">
      <dgm:prSet/>
      <dgm:spPr/>
      <dgm:t>
        <a:bodyPr/>
        <a:lstStyle/>
        <a:p>
          <a:endParaRPr lang="ru-RU"/>
        </a:p>
      </dgm:t>
    </dgm:pt>
    <dgm:pt modelId="{B3DB9832-DB8F-4BAB-BCB0-D4065C537C8D}" type="sibTrans" cxnId="{9261EA94-5156-4EC9-9B22-FDE462232242}">
      <dgm:prSet/>
      <dgm:spPr/>
      <dgm:t>
        <a:bodyPr/>
        <a:lstStyle/>
        <a:p>
          <a:endParaRPr lang="ru-RU"/>
        </a:p>
      </dgm:t>
    </dgm:pt>
    <dgm:pt modelId="{89E2BF64-8E82-4CCA-B9C6-7DE93E70855C}">
      <dgm:prSet custT="1"/>
      <dgm:spPr/>
      <dgm:t>
        <a:bodyPr/>
        <a:lstStyle/>
        <a:p>
          <a:endParaRPr lang="ru-RU" sz="2000" u="non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B83B6D-7BF2-4940-B58D-5378B93309A3}" type="parTrans" cxnId="{75ACC206-30CE-4FB6-8FD0-E29E33C5D485}">
      <dgm:prSet/>
      <dgm:spPr/>
      <dgm:t>
        <a:bodyPr/>
        <a:lstStyle/>
        <a:p>
          <a:endParaRPr lang="ru-RU"/>
        </a:p>
      </dgm:t>
    </dgm:pt>
    <dgm:pt modelId="{7A539074-ED5D-44F5-AA0C-7BF92D7AF62F}" type="sibTrans" cxnId="{75ACC206-30CE-4FB6-8FD0-E29E33C5D485}">
      <dgm:prSet/>
      <dgm:spPr/>
      <dgm:t>
        <a:bodyPr/>
        <a:lstStyle/>
        <a:p>
          <a:endParaRPr lang="ru-RU"/>
        </a:p>
      </dgm:t>
    </dgm:pt>
    <dgm:pt modelId="{F96EF13A-7784-4583-93B6-DDDF7E4DC857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у обучающихся навыков, связанных с безопасным пребыванием в условиях природной и городской среды</a:t>
          </a:r>
        </a:p>
      </dgm:t>
    </dgm:pt>
    <dgm:pt modelId="{C8024C26-980C-4217-853A-8B094A784BFB}" type="parTrans" cxnId="{A086B4CC-6A73-4813-B2A2-988FBF5783D5}">
      <dgm:prSet/>
      <dgm:spPr/>
      <dgm:t>
        <a:bodyPr/>
        <a:lstStyle/>
        <a:p>
          <a:endParaRPr lang="ru-RU"/>
        </a:p>
      </dgm:t>
    </dgm:pt>
    <dgm:pt modelId="{7C41D1B1-8EDF-41A2-8281-FD0E280E0768}" type="sibTrans" cxnId="{A086B4CC-6A73-4813-B2A2-988FBF5783D5}">
      <dgm:prSet/>
      <dgm:spPr/>
      <dgm:t>
        <a:bodyPr/>
        <a:lstStyle/>
        <a:p>
          <a:endParaRPr lang="ru-RU"/>
        </a:p>
      </dgm:t>
    </dgm:pt>
    <dgm:pt modelId="{BEA4B5AF-116E-4F54-A02B-EDE956384ADB}">
      <dgm:prSet custT="1"/>
      <dgm:spPr/>
      <dgm:t>
        <a:bodyPr/>
        <a:lstStyle/>
        <a:p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075776-B11E-4200-B5D2-9A164699BE2C}" type="parTrans" cxnId="{58965E1B-C373-4DEA-BD24-5FE540710B39}">
      <dgm:prSet/>
      <dgm:spPr/>
      <dgm:t>
        <a:bodyPr/>
        <a:lstStyle/>
        <a:p>
          <a:endParaRPr lang="ru-RU"/>
        </a:p>
      </dgm:t>
    </dgm:pt>
    <dgm:pt modelId="{402D72EA-EA5E-4C18-89FC-F7B0CCE9888E}" type="sibTrans" cxnId="{58965E1B-C373-4DEA-BD24-5FE540710B39}">
      <dgm:prSet/>
      <dgm:spPr/>
      <dgm:t>
        <a:bodyPr/>
        <a:lstStyle/>
        <a:p>
          <a:endParaRPr lang="ru-RU"/>
        </a:p>
      </dgm:t>
    </dgm:pt>
    <dgm:pt modelId="{5C133BAD-F6A4-4F3E-B295-A1B08DD057C6}" type="pres">
      <dgm:prSet presAssocID="{7E00E66B-4DFD-4086-8A5C-51D6B4799BD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996F20-83A8-4550-8864-BB582C7FA2CD}" type="pres">
      <dgm:prSet presAssocID="{AC8D79A8-8BE4-45C5-86C3-89C21225C08F}" presName="composite" presStyleCnt="0"/>
      <dgm:spPr/>
    </dgm:pt>
    <dgm:pt modelId="{9B35BF1D-6182-4D1E-8ED4-5DE77265A5B7}" type="pres">
      <dgm:prSet presAssocID="{AC8D79A8-8BE4-45C5-86C3-89C21225C08F}" presName="parentText" presStyleLbl="alignNode1" presStyleIdx="0" presStyleCnt="3" custLinFactNeighborY="-79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C11B1-7F4F-474C-A6F5-E3CB4BD9D22D}" type="pres">
      <dgm:prSet presAssocID="{AC8D79A8-8BE4-45C5-86C3-89C21225C08F}" presName="descendantText" presStyleLbl="alignAcc1" presStyleIdx="0" presStyleCnt="3" custScaleX="97479" custScaleY="122093" custLinFactNeighborX="-548" custLinFactNeighborY="19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CA35D-9217-427B-94EC-EA768CDDAFDB}" type="pres">
      <dgm:prSet presAssocID="{28D60715-4444-4369-92FF-B058F2827113}" presName="sp" presStyleCnt="0"/>
      <dgm:spPr/>
    </dgm:pt>
    <dgm:pt modelId="{E96E6225-045D-4D3A-B3A0-EC2698312BBC}" type="pres">
      <dgm:prSet presAssocID="{2B226265-7063-45A0-985A-5B45C4EE1E09}" presName="composite" presStyleCnt="0"/>
      <dgm:spPr/>
    </dgm:pt>
    <dgm:pt modelId="{08F23B15-A602-4637-93BE-665E06FE424A}" type="pres">
      <dgm:prSet presAssocID="{2B226265-7063-45A0-985A-5B45C4EE1E09}" presName="parentText" presStyleLbl="alignNode1" presStyleIdx="1" presStyleCnt="3" custLinFactNeighborX="0" custLinFactNeighborY="-156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C7968-9E65-4402-8224-2B8426ADE946}" type="pres">
      <dgm:prSet presAssocID="{2B226265-7063-45A0-985A-5B45C4EE1E09}" presName="descendantText" presStyleLbl="alignAcc1" presStyleIdx="1" presStyleCnt="3" custScaleX="97321" custScaleY="189457" custLinFactNeighborX="774" custLinFactNeighborY="-2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4AD8D-9AAC-4E46-A45F-DD8778016DA4}" type="pres">
      <dgm:prSet presAssocID="{549A2C8E-4AE7-4D96-B957-C5FB906F4025}" presName="sp" presStyleCnt="0"/>
      <dgm:spPr/>
    </dgm:pt>
    <dgm:pt modelId="{CC30CFB7-4FF6-4BA9-9472-896D7EB341EA}" type="pres">
      <dgm:prSet presAssocID="{FE0A5281-5253-4F44-B260-422F47541888}" presName="composite" presStyleCnt="0"/>
      <dgm:spPr/>
    </dgm:pt>
    <dgm:pt modelId="{560A5A98-2D7F-44B0-B554-A5B906C584F0}" type="pres">
      <dgm:prSet presAssocID="{FE0A5281-5253-4F44-B260-422F47541888}" presName="parentText" presStyleLbl="alignNode1" presStyleIdx="2" presStyleCnt="3" custLinFactNeighborX="1572" custLinFactNeighborY="27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C77591-584E-47E0-83A5-2DE986E35BE3}" type="pres">
      <dgm:prSet presAssocID="{FE0A5281-5253-4F44-B260-422F47541888}" presName="descendantText" presStyleLbl="alignAcc1" presStyleIdx="2" presStyleCnt="3" custScaleX="96594" custScaleY="130780" custLinFactNeighborX="589" custLinFactNeighborY="151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3CA9DF-7B1D-4E5D-8BDD-1C67A7CEBBCC}" srcId="{7E00E66B-4DFD-4086-8A5C-51D6B4799BD3}" destId="{AC8D79A8-8BE4-45C5-86C3-89C21225C08F}" srcOrd="0" destOrd="0" parTransId="{6396A679-9B7C-49DD-B68C-128BBD5CA460}" sibTransId="{28D60715-4444-4369-92FF-B058F2827113}"/>
    <dgm:cxn modelId="{544891A0-3378-44B6-98A6-C0A4617D4D02}" srcId="{FE0A5281-5253-4F44-B260-422F47541888}" destId="{39D35506-831C-4B81-95E7-73AD272E33F9}" srcOrd="0" destOrd="0" parTransId="{619BA99E-32FA-4E02-BDBB-4CE2AD40EEE8}" sibTransId="{A6BDC189-A25E-42C4-A5E6-95BC757EBD85}"/>
    <dgm:cxn modelId="{E4C4A72B-B188-4E4C-83DD-7F6CC09344E9}" type="presOf" srcId="{822634D1-C426-424D-A914-7A45F10AD037}" destId="{80CC11B1-7F4F-474C-A6F5-E3CB4BD9D22D}" srcOrd="0" destOrd="0" presId="urn:microsoft.com/office/officeart/2005/8/layout/chevron2"/>
    <dgm:cxn modelId="{A086B4CC-6A73-4813-B2A2-988FBF5783D5}" srcId="{FE0A5281-5253-4F44-B260-422F47541888}" destId="{F96EF13A-7784-4583-93B6-DDDF7E4DC857}" srcOrd="1" destOrd="0" parTransId="{C8024C26-980C-4217-853A-8B094A784BFB}" sibTransId="{7C41D1B1-8EDF-41A2-8281-FD0E280E0768}"/>
    <dgm:cxn modelId="{151A2C1E-A717-4961-B02C-C704781DF3C0}" srcId="{AC8D79A8-8BE4-45C5-86C3-89C21225C08F}" destId="{822634D1-C426-424D-A914-7A45F10AD037}" srcOrd="0" destOrd="0" parTransId="{A3053FFE-F063-4E35-B101-F1EF7169A4A8}" sibTransId="{B9BB0B62-567C-47AD-9077-3C6A03641AC2}"/>
    <dgm:cxn modelId="{C81C3792-D0F6-4A16-9FEA-37573B4A0F59}" type="presOf" srcId="{F96EF13A-7784-4583-93B6-DDDF7E4DC857}" destId="{10C77591-584E-47E0-83A5-2DE986E35BE3}" srcOrd="0" destOrd="1" presId="urn:microsoft.com/office/officeart/2005/8/layout/chevron2"/>
    <dgm:cxn modelId="{986A971E-D6A7-46D6-AC5C-A9630C362E76}" srcId="{7E00E66B-4DFD-4086-8A5C-51D6B4799BD3}" destId="{FE0A5281-5253-4F44-B260-422F47541888}" srcOrd="2" destOrd="0" parTransId="{E9DB20A8-01B0-4040-8A07-C65433CE23E7}" sibTransId="{7B719900-6112-481A-A21C-10BE954B4AB6}"/>
    <dgm:cxn modelId="{D99F4458-E5AF-45B8-BB59-F4413092328B}" type="presOf" srcId="{FE0A5281-5253-4F44-B260-422F47541888}" destId="{560A5A98-2D7F-44B0-B554-A5B906C584F0}" srcOrd="0" destOrd="0" presId="urn:microsoft.com/office/officeart/2005/8/layout/chevron2"/>
    <dgm:cxn modelId="{75ACC206-30CE-4FB6-8FD0-E29E33C5D485}" srcId="{2B226265-7063-45A0-985A-5B45C4EE1E09}" destId="{89E2BF64-8E82-4CCA-B9C6-7DE93E70855C}" srcOrd="1" destOrd="0" parTransId="{16B83B6D-7BF2-4940-B58D-5378B93309A3}" sibTransId="{7A539074-ED5D-44F5-AA0C-7BF92D7AF62F}"/>
    <dgm:cxn modelId="{1DC3B227-9909-474B-84D9-7A743C664B79}" srcId="{2B226265-7063-45A0-985A-5B45C4EE1E09}" destId="{5417DF33-C782-4E4B-8080-357410B0D81A}" srcOrd="4" destOrd="0" parTransId="{E2146941-7692-4063-A65B-21A231912924}" sibTransId="{A3F82A5E-9E2B-4EB4-A41E-0D5F5182018E}"/>
    <dgm:cxn modelId="{9261EA94-5156-4EC9-9B22-FDE462232242}" srcId="{2B226265-7063-45A0-985A-5B45C4EE1E09}" destId="{0A9C7F16-2810-4B32-9983-62731BE96F62}" srcOrd="3" destOrd="0" parTransId="{8DE62686-1D8C-4D0E-A5C4-F0D4FD25A0C0}" sibTransId="{B3DB9832-DB8F-4BAB-BCB0-D4065C537C8D}"/>
    <dgm:cxn modelId="{225EF5E9-C3DB-4C30-95F4-2EA9CC6428C1}" srcId="{7E00E66B-4DFD-4086-8A5C-51D6B4799BD3}" destId="{2B226265-7063-45A0-985A-5B45C4EE1E09}" srcOrd="1" destOrd="0" parTransId="{90358FDA-5748-4382-B724-7C7CF6C336BE}" sibTransId="{549A2C8E-4AE7-4D96-B957-C5FB906F4025}"/>
    <dgm:cxn modelId="{A9AB50A0-DC25-4979-A5C3-C1DA0013DDF8}" type="presOf" srcId="{0A9C7F16-2810-4B32-9983-62731BE96F62}" destId="{581C7968-9E65-4402-8224-2B8426ADE946}" srcOrd="0" destOrd="3" presId="urn:microsoft.com/office/officeart/2005/8/layout/chevron2"/>
    <dgm:cxn modelId="{B1323082-22B3-4A7E-85F8-B294E9D5BA43}" type="presOf" srcId="{BEA4B5AF-116E-4F54-A02B-EDE956384ADB}" destId="{10C77591-584E-47E0-83A5-2DE986E35BE3}" srcOrd="0" destOrd="2" presId="urn:microsoft.com/office/officeart/2005/8/layout/chevron2"/>
    <dgm:cxn modelId="{BDFECC6D-9890-4C84-9FB4-D91F6E9B0F72}" srcId="{2B226265-7063-45A0-985A-5B45C4EE1E09}" destId="{A9AF4418-C933-4818-AD14-5B0790837844}" srcOrd="0" destOrd="0" parTransId="{2CF71448-954C-4858-AA37-281BCE9F0938}" sibTransId="{64126CE1-9683-4D2D-B5E0-6FD8F498A3AB}"/>
    <dgm:cxn modelId="{C9C374B7-766A-4D20-AA10-4BAFB20CCF36}" type="presOf" srcId="{89E2BF64-8E82-4CCA-B9C6-7DE93E70855C}" destId="{581C7968-9E65-4402-8224-2B8426ADE946}" srcOrd="0" destOrd="1" presId="urn:microsoft.com/office/officeart/2005/8/layout/chevron2"/>
    <dgm:cxn modelId="{8532C046-6E60-45A7-82CB-95A63FE8C6C6}" type="presOf" srcId="{7E00E66B-4DFD-4086-8A5C-51D6B4799BD3}" destId="{5C133BAD-F6A4-4F3E-B295-A1B08DD057C6}" srcOrd="0" destOrd="0" presId="urn:microsoft.com/office/officeart/2005/8/layout/chevron2"/>
    <dgm:cxn modelId="{1E7EA257-3D02-4C2C-8CAE-A121CC340098}" type="presOf" srcId="{5417DF33-C782-4E4B-8080-357410B0D81A}" destId="{581C7968-9E65-4402-8224-2B8426ADE946}" srcOrd="0" destOrd="4" presId="urn:microsoft.com/office/officeart/2005/8/layout/chevron2"/>
    <dgm:cxn modelId="{4B489E0F-B396-45B5-9BAA-FCCCE76A9C64}" type="presOf" srcId="{AC8D79A8-8BE4-45C5-86C3-89C21225C08F}" destId="{9B35BF1D-6182-4D1E-8ED4-5DE77265A5B7}" srcOrd="0" destOrd="0" presId="urn:microsoft.com/office/officeart/2005/8/layout/chevron2"/>
    <dgm:cxn modelId="{1249C212-CC92-45A0-B1A6-E64BBA744EB8}" type="presOf" srcId="{2B226265-7063-45A0-985A-5B45C4EE1E09}" destId="{08F23B15-A602-4637-93BE-665E06FE424A}" srcOrd="0" destOrd="0" presId="urn:microsoft.com/office/officeart/2005/8/layout/chevron2"/>
    <dgm:cxn modelId="{58965E1B-C373-4DEA-BD24-5FE540710B39}" srcId="{FE0A5281-5253-4F44-B260-422F47541888}" destId="{BEA4B5AF-116E-4F54-A02B-EDE956384ADB}" srcOrd="2" destOrd="0" parTransId="{D0075776-B11E-4200-B5D2-9A164699BE2C}" sibTransId="{402D72EA-EA5E-4C18-89FC-F7B0CCE9888E}"/>
    <dgm:cxn modelId="{4591C999-7CC6-4E86-96D5-B425FBEE7D27}" type="presOf" srcId="{A9AF4418-C933-4818-AD14-5B0790837844}" destId="{581C7968-9E65-4402-8224-2B8426ADE946}" srcOrd="0" destOrd="0" presId="urn:microsoft.com/office/officeart/2005/8/layout/chevron2"/>
    <dgm:cxn modelId="{CCF50230-5218-4D01-B983-B15F28687A9B}" type="presOf" srcId="{39D35506-831C-4B81-95E7-73AD272E33F9}" destId="{10C77591-584E-47E0-83A5-2DE986E35BE3}" srcOrd="0" destOrd="0" presId="urn:microsoft.com/office/officeart/2005/8/layout/chevron2"/>
    <dgm:cxn modelId="{90437701-6302-4872-B531-9B2456FECD64}" srcId="{2B226265-7063-45A0-985A-5B45C4EE1E09}" destId="{B6D29350-77AC-4B8B-83BC-705C310E9FC2}" srcOrd="2" destOrd="0" parTransId="{3BDA8FA7-8441-4040-8E7D-A6E810FF43FB}" sibTransId="{4C5D2398-C860-4D80-AB7C-5F7F4A309549}"/>
    <dgm:cxn modelId="{A6377B12-E6F4-42E6-A2C5-FEC5F7795BF3}" type="presOf" srcId="{B6D29350-77AC-4B8B-83BC-705C310E9FC2}" destId="{581C7968-9E65-4402-8224-2B8426ADE946}" srcOrd="0" destOrd="2" presId="urn:microsoft.com/office/officeart/2005/8/layout/chevron2"/>
    <dgm:cxn modelId="{9815FC5F-4EEC-40D5-96FC-CAAE1152C012}" type="presParOf" srcId="{5C133BAD-F6A4-4F3E-B295-A1B08DD057C6}" destId="{7D996F20-83A8-4550-8864-BB582C7FA2CD}" srcOrd="0" destOrd="0" presId="urn:microsoft.com/office/officeart/2005/8/layout/chevron2"/>
    <dgm:cxn modelId="{CE120FAB-813B-49CA-B81A-03FC2617CD93}" type="presParOf" srcId="{7D996F20-83A8-4550-8864-BB582C7FA2CD}" destId="{9B35BF1D-6182-4D1E-8ED4-5DE77265A5B7}" srcOrd="0" destOrd="0" presId="urn:microsoft.com/office/officeart/2005/8/layout/chevron2"/>
    <dgm:cxn modelId="{8BA29C9B-0F17-4387-9ABE-EACE4A45ED0F}" type="presParOf" srcId="{7D996F20-83A8-4550-8864-BB582C7FA2CD}" destId="{80CC11B1-7F4F-474C-A6F5-E3CB4BD9D22D}" srcOrd="1" destOrd="0" presId="urn:microsoft.com/office/officeart/2005/8/layout/chevron2"/>
    <dgm:cxn modelId="{7B4ADF01-1319-45B5-82A1-861E2EB3402F}" type="presParOf" srcId="{5C133BAD-F6A4-4F3E-B295-A1B08DD057C6}" destId="{317CA35D-9217-427B-94EC-EA768CDDAFDB}" srcOrd="1" destOrd="0" presId="urn:microsoft.com/office/officeart/2005/8/layout/chevron2"/>
    <dgm:cxn modelId="{0BDFD44D-72BB-4F9E-94A5-2B0A9688E992}" type="presParOf" srcId="{5C133BAD-F6A4-4F3E-B295-A1B08DD057C6}" destId="{E96E6225-045D-4D3A-B3A0-EC2698312BBC}" srcOrd="2" destOrd="0" presId="urn:microsoft.com/office/officeart/2005/8/layout/chevron2"/>
    <dgm:cxn modelId="{7F94B548-F0FD-43F5-980E-0EAB2306BF66}" type="presParOf" srcId="{E96E6225-045D-4D3A-B3A0-EC2698312BBC}" destId="{08F23B15-A602-4637-93BE-665E06FE424A}" srcOrd="0" destOrd="0" presId="urn:microsoft.com/office/officeart/2005/8/layout/chevron2"/>
    <dgm:cxn modelId="{373C12DE-0346-4D34-90CD-E777DFA4C89D}" type="presParOf" srcId="{E96E6225-045D-4D3A-B3A0-EC2698312BBC}" destId="{581C7968-9E65-4402-8224-2B8426ADE946}" srcOrd="1" destOrd="0" presId="urn:microsoft.com/office/officeart/2005/8/layout/chevron2"/>
    <dgm:cxn modelId="{B3AFDAF4-F8AD-4A1A-84BA-361BB860EAFB}" type="presParOf" srcId="{5C133BAD-F6A4-4F3E-B295-A1B08DD057C6}" destId="{3A14AD8D-9AAC-4E46-A45F-DD8778016DA4}" srcOrd="3" destOrd="0" presId="urn:microsoft.com/office/officeart/2005/8/layout/chevron2"/>
    <dgm:cxn modelId="{93BC9AFC-BF20-4E25-9144-4CE13621F8DA}" type="presParOf" srcId="{5C133BAD-F6A4-4F3E-B295-A1B08DD057C6}" destId="{CC30CFB7-4FF6-4BA9-9472-896D7EB341EA}" srcOrd="4" destOrd="0" presId="urn:microsoft.com/office/officeart/2005/8/layout/chevron2"/>
    <dgm:cxn modelId="{36DB1766-415A-45AF-9968-F38FE59819D6}" type="presParOf" srcId="{CC30CFB7-4FF6-4BA9-9472-896D7EB341EA}" destId="{560A5A98-2D7F-44B0-B554-A5B906C584F0}" srcOrd="0" destOrd="0" presId="urn:microsoft.com/office/officeart/2005/8/layout/chevron2"/>
    <dgm:cxn modelId="{A388187F-8219-4ABF-A171-08429F7D1969}" type="presParOf" srcId="{CC30CFB7-4FF6-4BA9-9472-896D7EB341EA}" destId="{10C77591-584E-47E0-83A5-2DE986E35B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A9FE60E-FC73-4A01-B74F-8C785574B902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61A91B3-ACB9-4F5D-8A4E-6C77087C5F0D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Естественнонаучная направленность</a:t>
          </a:r>
          <a:endParaRPr lang="ru-RU" sz="2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8DE067-24C8-4F00-BB21-6A6B54D9E8D4}" type="parTrans" cxnId="{4E48A9C3-B23D-4109-ABA0-63B427777310}">
      <dgm:prSet/>
      <dgm:spPr/>
      <dgm:t>
        <a:bodyPr/>
        <a:lstStyle/>
        <a:p>
          <a:endParaRPr lang="ru-RU"/>
        </a:p>
      </dgm:t>
    </dgm:pt>
    <dgm:pt modelId="{63B32278-87AD-4501-BCD7-195D2CF9DA4B}" type="sibTrans" cxnId="{4E48A9C3-B23D-4109-ABA0-63B427777310}">
      <dgm:prSet/>
      <dgm:spPr/>
      <dgm:t>
        <a:bodyPr/>
        <a:lstStyle/>
        <a:p>
          <a:endParaRPr lang="ru-RU"/>
        </a:p>
      </dgm:t>
    </dgm:pt>
    <dgm:pt modelId="{3D406C46-20F7-4139-B14A-948EEF72616A}">
      <dgm:prSet phldrT="[Текст]" phldr="1"/>
      <dgm:spPr/>
      <dgm:t>
        <a:bodyPr/>
        <a:lstStyle/>
        <a:p>
          <a:endParaRPr lang="ru-RU" dirty="0"/>
        </a:p>
      </dgm:t>
    </dgm:pt>
    <dgm:pt modelId="{F51DB7E8-215D-451F-9957-AD0AAC9F2685}" type="parTrans" cxnId="{35C8467C-6997-41BF-8214-F97FAD47FE78}">
      <dgm:prSet/>
      <dgm:spPr/>
      <dgm:t>
        <a:bodyPr/>
        <a:lstStyle/>
        <a:p>
          <a:endParaRPr lang="ru-RU"/>
        </a:p>
      </dgm:t>
    </dgm:pt>
    <dgm:pt modelId="{A5C8A0EC-E5F1-4AAC-BB3D-B74AF1860CE8}" type="sibTrans" cxnId="{35C8467C-6997-41BF-8214-F97FAD47FE78}">
      <dgm:prSet/>
      <dgm:spPr/>
      <dgm:t>
        <a:bodyPr/>
        <a:lstStyle/>
        <a:p>
          <a:endParaRPr lang="ru-RU"/>
        </a:p>
      </dgm:t>
    </dgm:pt>
    <dgm:pt modelId="{259F25B3-75C3-4BE2-AF99-5B2D9F79863D}" type="pres">
      <dgm:prSet presAssocID="{5A9FE60E-FC73-4A01-B74F-8C785574B9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84B089-1728-4074-848B-215A1081B8E3}" type="pres">
      <dgm:prSet presAssocID="{B61A91B3-ACB9-4F5D-8A4E-6C77087C5F0D}" presName="parentText" presStyleLbl="node1" presStyleIdx="0" presStyleCnt="1" custAng="10800000" custFlipVert="1" custScaleY="76495" custLinFactNeighborX="524" custLinFactNeighborY="-26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77FAC-8D13-4B81-B291-23D32579A835}" type="pres">
      <dgm:prSet presAssocID="{B61A91B3-ACB9-4F5D-8A4E-6C77087C5F0D}" presName="childText" presStyleLbl="revTx" presStyleIdx="0" presStyleCnt="1" custAng="0" custFlipVert="0" custScaleY="53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48A9C3-B23D-4109-ABA0-63B427777310}" srcId="{5A9FE60E-FC73-4A01-B74F-8C785574B902}" destId="{B61A91B3-ACB9-4F5D-8A4E-6C77087C5F0D}" srcOrd="0" destOrd="0" parTransId="{428DE067-24C8-4F00-BB21-6A6B54D9E8D4}" sibTransId="{63B32278-87AD-4501-BCD7-195D2CF9DA4B}"/>
    <dgm:cxn modelId="{F5AC1FF8-6A2B-4DD6-A786-ADEE2D6C9C87}" type="presOf" srcId="{3D406C46-20F7-4139-B14A-948EEF72616A}" destId="{59177FAC-8D13-4B81-B291-23D32579A835}" srcOrd="0" destOrd="0" presId="urn:microsoft.com/office/officeart/2005/8/layout/vList2"/>
    <dgm:cxn modelId="{35C8467C-6997-41BF-8214-F97FAD47FE78}" srcId="{B61A91B3-ACB9-4F5D-8A4E-6C77087C5F0D}" destId="{3D406C46-20F7-4139-B14A-948EEF72616A}" srcOrd="0" destOrd="0" parTransId="{F51DB7E8-215D-451F-9957-AD0AAC9F2685}" sibTransId="{A5C8A0EC-E5F1-4AAC-BB3D-B74AF1860CE8}"/>
    <dgm:cxn modelId="{3EEADB60-1B0B-4293-BC81-D173CF54C4C6}" type="presOf" srcId="{5A9FE60E-FC73-4A01-B74F-8C785574B902}" destId="{259F25B3-75C3-4BE2-AF99-5B2D9F79863D}" srcOrd="0" destOrd="0" presId="urn:microsoft.com/office/officeart/2005/8/layout/vList2"/>
    <dgm:cxn modelId="{BBC27059-8CD0-4659-A0B5-ADF9F39677F6}" type="presOf" srcId="{B61A91B3-ACB9-4F5D-8A4E-6C77087C5F0D}" destId="{1584B089-1728-4074-848B-215A1081B8E3}" srcOrd="0" destOrd="0" presId="urn:microsoft.com/office/officeart/2005/8/layout/vList2"/>
    <dgm:cxn modelId="{BD352621-2DFE-4D95-9C4D-F43C7BC7CA06}" type="presParOf" srcId="{259F25B3-75C3-4BE2-AF99-5B2D9F79863D}" destId="{1584B089-1728-4074-848B-215A1081B8E3}" srcOrd="0" destOrd="0" presId="urn:microsoft.com/office/officeart/2005/8/layout/vList2"/>
    <dgm:cxn modelId="{92824BF9-52DC-4D1B-BD7B-9D1069E301C2}" type="presParOf" srcId="{259F25B3-75C3-4BE2-AF99-5B2D9F79863D}" destId="{59177FAC-8D13-4B81-B291-23D32579A835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EA22D-217D-4A37-8E17-584A7E97E620}">
      <dsp:nvSpPr>
        <dsp:cNvPr id="0" name=""/>
        <dsp:cNvSpPr/>
      </dsp:nvSpPr>
      <dsp:spPr>
        <a:xfrm>
          <a:off x="213948" y="0"/>
          <a:ext cx="7495892" cy="2970414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  <a:scene3d>
          <a:camera prst="perspectiveFron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7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«Выполнение итоговых показателей развития муниципальной системы дополнительного образования за 2023-2024 учебный год»</a:t>
          </a:r>
          <a:endParaRPr lang="ru-RU" sz="27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8952" y="145004"/>
        <a:ext cx="7205884" cy="2680406"/>
      </dsp:txXfrm>
    </dsp:sp>
    <dsp:sp modelId="{CBF3E98F-224C-4AB5-885A-6124BCB2BD4B}">
      <dsp:nvSpPr>
        <dsp:cNvPr id="0" name=""/>
        <dsp:cNvSpPr/>
      </dsp:nvSpPr>
      <dsp:spPr>
        <a:xfrm>
          <a:off x="0" y="2976696"/>
          <a:ext cx="7709841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78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100" kern="1200" dirty="0"/>
        </a:p>
      </dsp:txBody>
      <dsp:txXfrm>
        <a:off x="0" y="2976696"/>
        <a:ext cx="7709841" cy="4471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5BF1D-6182-4D1E-8ED4-5DE77265A5B7}">
      <dsp:nvSpPr>
        <dsp:cNvPr id="0" name=""/>
        <dsp:cNvSpPr/>
      </dsp:nvSpPr>
      <dsp:spPr>
        <a:xfrm rot="5400000">
          <a:off x="-172662" y="206711"/>
          <a:ext cx="1378075" cy="9646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1.</a:t>
          </a:r>
          <a:endParaRPr lang="ru-RU" sz="2700" b="1" kern="1200" dirty="0">
            <a:solidFill>
              <a:schemeClr val="tx1"/>
            </a:solidFill>
          </a:endParaRPr>
        </a:p>
      </dsp:txBody>
      <dsp:txXfrm rot="-5400000">
        <a:off x="34050" y="482325"/>
        <a:ext cx="964652" cy="413423"/>
      </dsp:txXfrm>
    </dsp:sp>
    <dsp:sp modelId="{80CC11B1-7F4F-474C-A6F5-E3CB4BD9D22D}">
      <dsp:nvSpPr>
        <dsp:cNvPr id="0" name=""/>
        <dsp:cNvSpPr/>
      </dsp:nvSpPr>
      <dsp:spPr>
        <a:xfrm rot="5400000">
          <a:off x="3222450" y="-2158331"/>
          <a:ext cx="895749" cy="52662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Вовлечение детей в создание искусственно-технических и виртуальных объектов, построенных по законам природы</a:t>
          </a: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037195" y="70651"/>
        <a:ext cx="5222534" cy="808295"/>
      </dsp:txXfrm>
    </dsp:sp>
    <dsp:sp modelId="{08F23B15-A602-4637-93BE-665E06FE424A}">
      <dsp:nvSpPr>
        <dsp:cNvPr id="0" name=""/>
        <dsp:cNvSpPr/>
      </dsp:nvSpPr>
      <dsp:spPr>
        <a:xfrm rot="5400000">
          <a:off x="-172662" y="1358725"/>
          <a:ext cx="1378075" cy="9646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2.</a:t>
          </a:r>
          <a:endParaRPr lang="ru-RU" sz="2700" b="1" kern="1200" dirty="0">
            <a:solidFill>
              <a:schemeClr val="tx1"/>
            </a:solidFill>
          </a:endParaRPr>
        </a:p>
      </dsp:txBody>
      <dsp:txXfrm rot="-5400000">
        <a:off x="34050" y="1634339"/>
        <a:ext cx="964652" cy="413423"/>
      </dsp:txXfrm>
    </dsp:sp>
    <dsp:sp modelId="{581C7968-9E65-4402-8224-2B8426ADE946}">
      <dsp:nvSpPr>
        <dsp:cNvPr id="0" name=""/>
        <dsp:cNvSpPr/>
      </dsp:nvSpPr>
      <dsp:spPr>
        <a:xfrm rot="5400000">
          <a:off x="3126361" y="-833298"/>
          <a:ext cx="1223772" cy="52577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Приобретение навыков в области обработки материалов, электротехники и электроники, системной инженерии, </a:t>
          </a:r>
          <a:r>
            <a:rPr lang="ru-RU" sz="2000" u="none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цифровизации</a:t>
          </a: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освоения языков программирования</a:t>
          </a: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09385" y="1243418"/>
        <a:ext cx="5197985" cy="1104292"/>
      </dsp:txXfrm>
    </dsp:sp>
    <dsp:sp modelId="{560A5A98-2D7F-44B0-B554-A5B906C584F0}">
      <dsp:nvSpPr>
        <dsp:cNvPr id="0" name=""/>
        <dsp:cNvSpPr/>
      </dsp:nvSpPr>
      <dsp:spPr>
        <a:xfrm rot="5400000">
          <a:off x="-172662" y="2832125"/>
          <a:ext cx="1378075" cy="96465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3.</a:t>
          </a:r>
          <a:endParaRPr lang="ru-RU" sz="2700" b="1" kern="1200" dirty="0">
            <a:solidFill>
              <a:schemeClr val="tx1"/>
            </a:solidFill>
          </a:endParaRPr>
        </a:p>
      </dsp:txBody>
      <dsp:txXfrm rot="-5400000">
        <a:off x="34050" y="3107739"/>
        <a:ext cx="964652" cy="413423"/>
      </dsp:txXfrm>
    </dsp:sp>
    <dsp:sp modelId="{10C77591-584E-47E0-83A5-2DE986E35BE3}">
      <dsp:nvSpPr>
        <dsp:cNvPr id="0" name=""/>
        <dsp:cNvSpPr/>
      </dsp:nvSpPr>
      <dsp:spPr>
        <a:xfrm rot="5400000">
          <a:off x="3166920" y="666924"/>
          <a:ext cx="1023339" cy="52184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у обучающихся современных знаний, умений в области технологической грамотности и инженерного мышления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069366" y="2814434"/>
        <a:ext cx="5168494" cy="9234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4B089-1728-4074-848B-215A1081B8E3}">
      <dsp:nvSpPr>
        <dsp:cNvPr id="0" name=""/>
        <dsp:cNvSpPr/>
      </dsp:nvSpPr>
      <dsp:spPr>
        <a:xfrm rot="10800000" flipV="1">
          <a:off x="0" y="0"/>
          <a:ext cx="6544579" cy="65871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Техническая</a:t>
          </a:r>
          <a:r>
            <a:rPr lang="ru-RU" sz="2200" b="1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направленность</a:t>
          </a:r>
          <a:endParaRPr lang="ru-RU" sz="2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32156" y="32156"/>
        <a:ext cx="6480267" cy="594401"/>
      </dsp:txXfrm>
    </dsp:sp>
    <dsp:sp modelId="{59177FAC-8D13-4B81-B291-23D32579A835}">
      <dsp:nvSpPr>
        <dsp:cNvPr id="0" name=""/>
        <dsp:cNvSpPr/>
      </dsp:nvSpPr>
      <dsp:spPr>
        <a:xfrm>
          <a:off x="0" y="666116"/>
          <a:ext cx="6544579" cy="404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79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300" kern="1200" dirty="0"/>
        </a:p>
      </dsp:txBody>
      <dsp:txXfrm>
        <a:off x="0" y="666116"/>
        <a:ext cx="6544579" cy="40450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5BF1D-6182-4D1E-8ED4-5DE77265A5B7}">
      <dsp:nvSpPr>
        <dsp:cNvPr id="0" name=""/>
        <dsp:cNvSpPr/>
      </dsp:nvSpPr>
      <dsp:spPr>
        <a:xfrm rot="5400000">
          <a:off x="-170930" y="545299"/>
          <a:ext cx="1926580" cy="15291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endParaRPr lang="ru-RU" sz="24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7801" y="1111129"/>
        <a:ext cx="1529119" cy="397461"/>
      </dsp:txXfrm>
    </dsp:sp>
    <dsp:sp modelId="{80CC11B1-7F4F-474C-A6F5-E3CB4BD9D22D}">
      <dsp:nvSpPr>
        <dsp:cNvPr id="0" name=""/>
        <dsp:cNvSpPr/>
      </dsp:nvSpPr>
      <dsp:spPr>
        <a:xfrm rot="5400000">
          <a:off x="3251310" y="-1315757"/>
          <a:ext cx="1419896" cy="46248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Вовлечение детей, в том числе детей с ограниченными возможностями здоровья и детей-инвалидов, в мероприятия, содержащие элементы различных видов спорта</a:t>
          </a: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648827" y="356040"/>
        <a:ext cx="4555548" cy="1281268"/>
      </dsp:txXfrm>
    </dsp:sp>
    <dsp:sp modelId="{08F23B15-A602-4637-93BE-665E06FE424A}">
      <dsp:nvSpPr>
        <dsp:cNvPr id="0" name=""/>
        <dsp:cNvSpPr/>
      </dsp:nvSpPr>
      <dsp:spPr>
        <a:xfrm rot="5400000">
          <a:off x="-235637" y="2299108"/>
          <a:ext cx="2007121" cy="15358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2400" b="1" kern="1200" dirty="0" smtClean="0">
              <a:solidFill>
                <a:schemeClr val="tx1"/>
              </a:solidFill>
            </a:rPr>
            <a:t>.</a:t>
          </a:r>
          <a:endParaRPr lang="ru-RU" sz="2400" b="1" kern="1200" dirty="0">
            <a:solidFill>
              <a:schemeClr val="tx1"/>
            </a:solidFill>
          </a:endParaRPr>
        </a:p>
      </dsp:txBody>
      <dsp:txXfrm rot="-5400000">
        <a:off x="1" y="2831395"/>
        <a:ext cx="1535847" cy="471274"/>
      </dsp:txXfrm>
    </dsp:sp>
    <dsp:sp modelId="{581C7968-9E65-4402-8224-2B8426ADE946}">
      <dsp:nvSpPr>
        <dsp:cNvPr id="0" name=""/>
        <dsp:cNvSpPr/>
      </dsp:nvSpPr>
      <dsp:spPr>
        <a:xfrm rot="5400000">
          <a:off x="3206264" y="394865"/>
          <a:ext cx="1519260" cy="46791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командных, индивидуальных игровых видов деятельности, способствующих  физическому, духовному, интеллектуальному, </a:t>
          </a:r>
          <a:r>
            <a:rPr lang="ru-RU" sz="2000" u="none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здоровьесберегающему</a:t>
          </a: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патриотическому воспитанию детей</a:t>
          </a: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626316" y="2048977"/>
        <a:ext cx="4604992" cy="137093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4B089-1728-4074-848B-215A1081B8E3}">
      <dsp:nvSpPr>
        <dsp:cNvPr id="0" name=""/>
        <dsp:cNvSpPr/>
      </dsp:nvSpPr>
      <dsp:spPr>
        <a:xfrm rot="10800000" flipV="1">
          <a:off x="0" y="0"/>
          <a:ext cx="6544579" cy="558474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Физкультурно-спортивная</a:t>
          </a:r>
          <a:r>
            <a:rPr lang="ru-RU" sz="2200" b="1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направленность</a:t>
          </a:r>
          <a:endParaRPr lang="ru-RU" sz="2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27262" y="27262"/>
        <a:ext cx="6490055" cy="503950"/>
      </dsp:txXfrm>
    </dsp:sp>
    <dsp:sp modelId="{59177FAC-8D13-4B81-B291-23D32579A835}">
      <dsp:nvSpPr>
        <dsp:cNvPr id="0" name=""/>
        <dsp:cNvSpPr/>
      </dsp:nvSpPr>
      <dsp:spPr>
        <a:xfrm>
          <a:off x="0" y="567366"/>
          <a:ext cx="6544579" cy="342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790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kern="1200" dirty="0"/>
        </a:p>
      </dsp:txBody>
      <dsp:txXfrm>
        <a:off x="0" y="567366"/>
        <a:ext cx="6544579" cy="34295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528C4A-5D72-4DC7-8E77-56DB3A3FF559}">
      <dsp:nvSpPr>
        <dsp:cNvPr id="0" name=""/>
        <dsp:cNvSpPr/>
      </dsp:nvSpPr>
      <dsp:spPr>
        <a:xfrm>
          <a:off x="0" y="0"/>
          <a:ext cx="6936550" cy="341240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accent5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Внедрение социального заказа для достижения качественных изменений в дополнительном образовании детей</a:t>
          </a:r>
          <a:endParaRPr lang="ru-RU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580" y="166580"/>
        <a:ext cx="6603390" cy="3079247"/>
      </dsp:txXfrm>
    </dsp:sp>
    <dsp:sp modelId="{DF754B96-657C-4FC2-9058-10B0EBF1D19A}">
      <dsp:nvSpPr>
        <dsp:cNvPr id="0" name=""/>
        <dsp:cNvSpPr/>
      </dsp:nvSpPr>
      <dsp:spPr>
        <a:xfrm>
          <a:off x="0" y="3412926"/>
          <a:ext cx="6936550" cy="80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235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/>
        </a:p>
      </dsp:txBody>
      <dsp:txXfrm>
        <a:off x="0" y="3412926"/>
        <a:ext cx="6936550" cy="8085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F53AC-0459-4849-BE79-EA013F1D691F}">
      <dsp:nvSpPr>
        <dsp:cNvPr id="0" name=""/>
        <dsp:cNvSpPr/>
      </dsp:nvSpPr>
      <dsp:spPr>
        <a:xfrm>
          <a:off x="0" y="3084331"/>
          <a:ext cx="7262261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C6E8C2-9DAF-4F9A-ACB1-7E496B21DDDB}">
      <dsp:nvSpPr>
        <dsp:cNvPr id="0" name=""/>
        <dsp:cNvSpPr/>
      </dsp:nvSpPr>
      <dsp:spPr>
        <a:xfrm>
          <a:off x="289710" y="748274"/>
          <a:ext cx="6963934" cy="3280696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147" tIns="0" rIns="19214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Брянской городской администрации         № 501-П от 13.02.2024 г. «Об организации оказания муниципальных услуг в социальной сфере  по направлению деятельности  «Реализация дополнительных образовательных программ (за исключением дополнительных предпрофессиональных программ в области искусств на территории городского округа город Брянск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9860" y="908424"/>
        <a:ext cx="6643634" cy="296039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DB5EB-80A5-4B43-9114-ABD65BA859E6}">
      <dsp:nvSpPr>
        <dsp:cNvPr id="0" name=""/>
        <dsp:cNvSpPr/>
      </dsp:nvSpPr>
      <dsp:spPr>
        <a:xfrm rot="5400000">
          <a:off x="-114002" y="116401"/>
          <a:ext cx="760015" cy="53201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-5400000">
        <a:off x="1" y="268403"/>
        <a:ext cx="532010" cy="228005"/>
      </dsp:txXfrm>
    </dsp:sp>
    <dsp:sp modelId="{ACE1347E-AAF2-409B-B8DD-44D9D9A36D1E}">
      <dsp:nvSpPr>
        <dsp:cNvPr id="0" name=""/>
        <dsp:cNvSpPr/>
      </dsp:nvSpPr>
      <dsp:spPr>
        <a:xfrm rot="5400000">
          <a:off x="4157863" y="-3623453"/>
          <a:ext cx="494010" cy="7745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Форма договора об образовании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32010" y="26516"/>
        <a:ext cx="7721600" cy="445778"/>
      </dsp:txXfrm>
    </dsp:sp>
    <dsp:sp modelId="{6F1A6242-D095-4C69-8479-29271E63512B}">
      <dsp:nvSpPr>
        <dsp:cNvPr id="0" name=""/>
        <dsp:cNvSpPr/>
      </dsp:nvSpPr>
      <dsp:spPr>
        <a:xfrm rot="5400000">
          <a:off x="-114002" y="776238"/>
          <a:ext cx="760015" cy="532010"/>
        </a:xfrm>
        <a:prstGeom prst="chevron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accent5">
              <a:hueOff val="-1470669"/>
              <a:satOff val="-2046"/>
              <a:lumOff val="-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-5400000">
        <a:off x="1" y="928240"/>
        <a:ext cx="532010" cy="228005"/>
      </dsp:txXfrm>
    </dsp:sp>
    <dsp:sp modelId="{C2976A67-E291-46C6-A069-ADB4AD2A9C47}">
      <dsp:nvSpPr>
        <dsp:cNvPr id="0" name=""/>
        <dsp:cNvSpPr/>
      </dsp:nvSpPr>
      <dsp:spPr>
        <a:xfrm rot="5400000">
          <a:off x="4157863" y="-2963616"/>
          <a:ext cx="494010" cy="7745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470669"/>
              <a:satOff val="-2046"/>
              <a:lumOff val="-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Формы заявлений и согласий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32010" y="686353"/>
        <a:ext cx="7721600" cy="445778"/>
      </dsp:txXfrm>
    </dsp:sp>
    <dsp:sp modelId="{6D5F86A1-9F59-4C41-AC44-1383344765BB}">
      <dsp:nvSpPr>
        <dsp:cNvPr id="0" name=""/>
        <dsp:cNvSpPr/>
      </dsp:nvSpPr>
      <dsp:spPr>
        <a:xfrm rot="5400000">
          <a:off x="-114002" y="1436075"/>
          <a:ext cx="760015" cy="532010"/>
        </a:xfrm>
        <a:prstGeom prst="chevron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accent5">
              <a:hueOff val="-2941338"/>
              <a:satOff val="-4091"/>
              <a:lumOff val="-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 rot="-5400000">
        <a:off x="1" y="1588077"/>
        <a:ext cx="532010" cy="228005"/>
      </dsp:txXfrm>
    </dsp:sp>
    <dsp:sp modelId="{B068268F-1528-438E-A902-B21F372318C3}">
      <dsp:nvSpPr>
        <dsp:cNvPr id="0" name=""/>
        <dsp:cNvSpPr/>
      </dsp:nvSpPr>
      <dsp:spPr>
        <a:xfrm rot="5400000">
          <a:off x="4122311" y="-2322438"/>
          <a:ext cx="494010" cy="7745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941338"/>
              <a:satOff val="-4091"/>
              <a:lumOff val="-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Положение о порядке приема на обучение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96458" y="1327531"/>
        <a:ext cx="7721600" cy="445778"/>
      </dsp:txXfrm>
    </dsp:sp>
    <dsp:sp modelId="{CDDDB2CF-E3CE-4D9E-9987-641F29C23699}">
      <dsp:nvSpPr>
        <dsp:cNvPr id="0" name=""/>
        <dsp:cNvSpPr/>
      </dsp:nvSpPr>
      <dsp:spPr>
        <a:xfrm rot="5400000">
          <a:off x="-114002" y="2095913"/>
          <a:ext cx="760015" cy="532010"/>
        </a:xfrm>
        <a:prstGeom prst="chevron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accent5">
              <a:hueOff val="-4412007"/>
              <a:satOff val="-6137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" y="2247915"/>
        <a:ext cx="532010" cy="228005"/>
      </dsp:txXfrm>
    </dsp:sp>
    <dsp:sp modelId="{00EB6619-2DC7-45A1-859B-C35B861A8767}">
      <dsp:nvSpPr>
        <dsp:cNvPr id="0" name=""/>
        <dsp:cNvSpPr/>
      </dsp:nvSpPr>
      <dsp:spPr>
        <a:xfrm rot="5400000">
          <a:off x="4157863" y="-1643942"/>
          <a:ext cx="494010" cy="7745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412007"/>
              <a:satOff val="-6137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Положение об оказании платных образовательных услуг 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32010" y="2006027"/>
        <a:ext cx="7721600" cy="445778"/>
      </dsp:txXfrm>
    </dsp:sp>
    <dsp:sp modelId="{6D046189-79AC-4309-B6CE-E187E84CDF12}">
      <dsp:nvSpPr>
        <dsp:cNvPr id="0" name=""/>
        <dsp:cNvSpPr/>
      </dsp:nvSpPr>
      <dsp:spPr>
        <a:xfrm rot="5400000">
          <a:off x="-114002" y="2755750"/>
          <a:ext cx="760015" cy="532010"/>
        </a:xfrm>
        <a:prstGeom prst="chevron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accent5">
              <a:hueOff val="-5882676"/>
              <a:satOff val="-8182"/>
              <a:lumOff val="-31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" y="2907752"/>
        <a:ext cx="532010" cy="228005"/>
      </dsp:txXfrm>
    </dsp:sp>
    <dsp:sp modelId="{8653298B-7C28-4CAD-B4C9-34824E193C80}">
      <dsp:nvSpPr>
        <dsp:cNvPr id="0" name=""/>
        <dsp:cNvSpPr/>
      </dsp:nvSpPr>
      <dsp:spPr>
        <a:xfrm rot="5400000">
          <a:off x="4113403" y="-971665"/>
          <a:ext cx="494010" cy="7745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882676"/>
              <a:satOff val="-8182"/>
              <a:lumOff val="-31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Приказ о назначении ответственных за обработку заявлений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87550" y="2678304"/>
        <a:ext cx="7721600" cy="445778"/>
      </dsp:txXfrm>
    </dsp:sp>
    <dsp:sp modelId="{7EA14ACD-D63A-4EDB-8A71-FE07E1E5E6E4}">
      <dsp:nvSpPr>
        <dsp:cNvPr id="0" name=""/>
        <dsp:cNvSpPr/>
      </dsp:nvSpPr>
      <dsp:spPr>
        <a:xfrm rot="5400000">
          <a:off x="-114002" y="3415587"/>
          <a:ext cx="760015" cy="532010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" y="3567589"/>
        <a:ext cx="532010" cy="228005"/>
      </dsp:txXfrm>
    </dsp:sp>
    <dsp:sp modelId="{9E53937E-E65F-4A91-A027-7E708C337952}">
      <dsp:nvSpPr>
        <dsp:cNvPr id="0" name=""/>
        <dsp:cNvSpPr/>
      </dsp:nvSpPr>
      <dsp:spPr>
        <a:xfrm rot="5400000">
          <a:off x="4157863" y="-333896"/>
          <a:ext cx="494010" cy="774571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Положение об оплате труда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32010" y="3316073"/>
        <a:ext cx="7721600" cy="44577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91EED-EF22-43AE-9E3D-6EBD49978FF8}">
      <dsp:nvSpPr>
        <dsp:cNvPr id="0" name=""/>
        <dsp:cNvSpPr/>
      </dsp:nvSpPr>
      <dsp:spPr>
        <a:xfrm>
          <a:off x="98963" y="0"/>
          <a:ext cx="8172092" cy="1174076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Динамика   выполнения  основных показателей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социального заказа</a:t>
          </a:r>
          <a:endParaRPr lang="ru-RU" sz="2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6277" y="57314"/>
        <a:ext cx="8057464" cy="1059448"/>
      </dsp:txXfrm>
    </dsp:sp>
    <dsp:sp modelId="{80BF5EF4-0732-47CE-AF9E-1C1116265E75}">
      <dsp:nvSpPr>
        <dsp:cNvPr id="0" name=""/>
        <dsp:cNvSpPr/>
      </dsp:nvSpPr>
      <dsp:spPr>
        <a:xfrm>
          <a:off x="0" y="1184471"/>
          <a:ext cx="8422406" cy="562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11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4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184471"/>
        <a:ext cx="8422406" cy="5623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4B089-1728-4074-848B-215A1081B8E3}">
      <dsp:nvSpPr>
        <dsp:cNvPr id="0" name=""/>
        <dsp:cNvSpPr/>
      </dsp:nvSpPr>
      <dsp:spPr>
        <a:xfrm rot="10800000" flipV="1">
          <a:off x="0" y="0"/>
          <a:ext cx="6485020" cy="49363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Художественная направленность</a:t>
          </a:r>
          <a:endParaRPr lang="ru-RU" sz="2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24097" y="24097"/>
        <a:ext cx="6436826" cy="445436"/>
      </dsp:txXfrm>
    </dsp:sp>
    <dsp:sp modelId="{59177FAC-8D13-4B81-B291-23D32579A835}">
      <dsp:nvSpPr>
        <dsp:cNvPr id="0" name=""/>
        <dsp:cNvSpPr/>
      </dsp:nvSpPr>
      <dsp:spPr>
        <a:xfrm>
          <a:off x="0" y="493952"/>
          <a:ext cx="6485020" cy="40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899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493952"/>
        <a:ext cx="6485020" cy="405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31578F-C69E-4F1C-A129-729F37052F06}">
      <dsp:nvSpPr>
        <dsp:cNvPr id="0" name=""/>
        <dsp:cNvSpPr/>
      </dsp:nvSpPr>
      <dsp:spPr>
        <a:xfrm rot="5400000">
          <a:off x="-191482" y="391477"/>
          <a:ext cx="1276549" cy="8935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endParaRPr lang="ru-RU" sz="2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646786"/>
        <a:ext cx="893584" cy="382965"/>
      </dsp:txXfrm>
    </dsp:sp>
    <dsp:sp modelId="{8E67A738-5164-4787-AB73-E03CCFCFFBE1}">
      <dsp:nvSpPr>
        <dsp:cNvPr id="0" name=""/>
        <dsp:cNvSpPr/>
      </dsp:nvSpPr>
      <dsp:spPr>
        <a:xfrm rot="5400000">
          <a:off x="3059126" y="-2127905"/>
          <a:ext cx="1154474" cy="54855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Цифровые компетенции креативных индустрий: дизайн, видеомонтаж, цифровое кино,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телеиндустрия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гейм-дизайн, сценарное мастерство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93585" y="93993"/>
        <a:ext cx="5429201" cy="1041760"/>
      </dsp:txXfrm>
    </dsp:sp>
    <dsp:sp modelId="{2B9B9401-2424-4764-9918-E1DCD36AFCA7}">
      <dsp:nvSpPr>
        <dsp:cNvPr id="0" name=""/>
        <dsp:cNvSpPr/>
      </dsp:nvSpPr>
      <dsp:spPr>
        <a:xfrm rot="5400000">
          <a:off x="-191482" y="1536720"/>
          <a:ext cx="1276549" cy="8935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792029"/>
        <a:ext cx="893584" cy="382965"/>
      </dsp:txXfrm>
    </dsp:sp>
    <dsp:sp modelId="{470E1578-5DF5-4AB6-8968-9FFEA5066F37}">
      <dsp:nvSpPr>
        <dsp:cNvPr id="0" name=""/>
        <dsp:cNvSpPr/>
      </dsp:nvSpPr>
      <dsp:spPr>
        <a:xfrm rot="5400000">
          <a:off x="3201737" y="-949522"/>
          <a:ext cx="829757" cy="54855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Сохранение культурного наследия: фольклор, ремесла, художественные промыслы, этнокультурные традиции народов России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73837" y="1418883"/>
        <a:ext cx="5445053" cy="748747"/>
      </dsp:txXfrm>
    </dsp:sp>
    <dsp:sp modelId="{6F8DDF31-CD51-4447-BA11-CCDE90925338}">
      <dsp:nvSpPr>
        <dsp:cNvPr id="0" name=""/>
        <dsp:cNvSpPr/>
      </dsp:nvSpPr>
      <dsp:spPr>
        <a:xfrm rot="5400000">
          <a:off x="-191482" y="2681962"/>
          <a:ext cx="1276549" cy="8935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937271"/>
        <a:ext cx="893584" cy="382965"/>
      </dsp:txXfrm>
    </dsp:sp>
    <dsp:sp modelId="{608E29B3-01A7-4924-BE80-126542B0344E}">
      <dsp:nvSpPr>
        <dsp:cNvPr id="0" name=""/>
        <dsp:cNvSpPr/>
      </dsp:nvSpPr>
      <dsp:spPr>
        <a:xfrm rot="5400000">
          <a:off x="3221485" y="162579"/>
          <a:ext cx="829757" cy="54855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Актуальный театр: социальный инклюзивный этнокультурный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93585" y="2530985"/>
        <a:ext cx="5445053" cy="748747"/>
      </dsp:txXfrm>
    </dsp:sp>
    <dsp:sp modelId="{87A9C2D6-8497-4CC2-BC3B-323EDE04706B}">
      <dsp:nvSpPr>
        <dsp:cNvPr id="0" name=""/>
        <dsp:cNvSpPr/>
      </dsp:nvSpPr>
      <dsp:spPr>
        <a:xfrm rot="5400000">
          <a:off x="-191482" y="4095109"/>
          <a:ext cx="1276549" cy="89358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350418"/>
        <a:ext cx="893584" cy="382965"/>
      </dsp:txXfrm>
    </dsp:sp>
    <dsp:sp modelId="{6D623D96-4126-40CF-8A4E-16FDAB1CCDA5}">
      <dsp:nvSpPr>
        <dsp:cNvPr id="0" name=""/>
        <dsp:cNvSpPr/>
      </dsp:nvSpPr>
      <dsp:spPr>
        <a:xfrm rot="5400000">
          <a:off x="2963576" y="1565731"/>
          <a:ext cx="1345575" cy="54855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программ углубленного уровня и поддержка образцовых коллективов художественного творчества по всем видам искусств и жанров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93585" y="3701408"/>
        <a:ext cx="5419872" cy="12142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5BF1D-6182-4D1E-8ED4-5DE77265A5B7}">
      <dsp:nvSpPr>
        <dsp:cNvPr id="0" name=""/>
        <dsp:cNvSpPr/>
      </dsp:nvSpPr>
      <dsp:spPr>
        <a:xfrm rot="5400000">
          <a:off x="-184044" y="179714"/>
          <a:ext cx="1198094" cy="8386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1.</a:t>
          </a:r>
          <a:endParaRPr lang="ru-RU" sz="2300" b="1" kern="1200" dirty="0">
            <a:solidFill>
              <a:schemeClr val="tx1"/>
            </a:solidFill>
          </a:endParaRPr>
        </a:p>
      </dsp:txBody>
      <dsp:txXfrm rot="-5400000">
        <a:off x="-4330" y="419333"/>
        <a:ext cx="838666" cy="359428"/>
      </dsp:txXfrm>
    </dsp:sp>
    <dsp:sp modelId="{80CC11B1-7F4F-474C-A6F5-E3CB4BD9D22D}">
      <dsp:nvSpPr>
        <dsp:cNvPr id="0" name=""/>
        <dsp:cNvSpPr/>
      </dsp:nvSpPr>
      <dsp:spPr>
        <a:xfrm rot="5400000">
          <a:off x="3239949" y="-2400581"/>
          <a:ext cx="1143829" cy="59449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Приоритетное внимание к формированию общероссийской гражданской идентичности, патриотизма, укреплению межнациональных отношений</a:t>
          </a: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39368" y="55837"/>
        <a:ext cx="5889155" cy="1032155"/>
      </dsp:txXfrm>
    </dsp:sp>
    <dsp:sp modelId="{08F23B15-A602-4637-93BE-665E06FE424A}">
      <dsp:nvSpPr>
        <dsp:cNvPr id="0" name=""/>
        <dsp:cNvSpPr/>
      </dsp:nvSpPr>
      <dsp:spPr>
        <a:xfrm rot="5400000">
          <a:off x="-184044" y="1887223"/>
          <a:ext cx="1198094" cy="8386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2.</a:t>
          </a:r>
          <a:endParaRPr lang="ru-RU" sz="2300" b="1" kern="1200" dirty="0">
            <a:solidFill>
              <a:schemeClr val="tx1"/>
            </a:solidFill>
          </a:endParaRPr>
        </a:p>
      </dsp:txBody>
      <dsp:txXfrm rot="-5400000">
        <a:off x="-4330" y="2126842"/>
        <a:ext cx="838666" cy="359428"/>
      </dsp:txXfrm>
    </dsp:sp>
    <dsp:sp modelId="{581C7968-9E65-4402-8224-2B8426ADE946}">
      <dsp:nvSpPr>
        <dsp:cNvPr id="0" name=""/>
        <dsp:cNvSpPr/>
      </dsp:nvSpPr>
      <dsp:spPr>
        <a:xfrm rot="5400000">
          <a:off x="2740843" y="-572933"/>
          <a:ext cx="2195343" cy="61160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и распространение программ, направленных на развитие навыков межкультурной коммуникации, культуры межнационального общения, лидерских навыков (в том числе управления проектами, тайм-менеджмента,  финансовой грамотности, предпринимательских навыков, </a:t>
          </a:r>
          <a:r>
            <a:rPr lang="ru-RU" sz="2000" u="none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медиаграмотности</a:t>
          </a: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780484" y="1494594"/>
        <a:ext cx="6008894" cy="1981007"/>
      </dsp:txXfrm>
    </dsp:sp>
    <dsp:sp modelId="{560A5A98-2D7F-44B0-B554-A5B906C584F0}">
      <dsp:nvSpPr>
        <dsp:cNvPr id="0" name=""/>
        <dsp:cNvSpPr/>
      </dsp:nvSpPr>
      <dsp:spPr>
        <a:xfrm rot="5400000">
          <a:off x="-184044" y="4130142"/>
          <a:ext cx="1198094" cy="8386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</a:rPr>
            <a:t>3.</a:t>
          </a:r>
          <a:endParaRPr lang="ru-RU" sz="2300" b="1" kern="1200" dirty="0">
            <a:solidFill>
              <a:schemeClr val="tx1"/>
            </a:solidFill>
          </a:endParaRPr>
        </a:p>
      </dsp:txBody>
      <dsp:txXfrm rot="-5400000">
        <a:off x="-4330" y="4369761"/>
        <a:ext cx="838666" cy="359428"/>
      </dsp:txXfrm>
    </dsp:sp>
    <dsp:sp modelId="{10C77591-584E-47E0-83A5-2DE986E35BE3}">
      <dsp:nvSpPr>
        <dsp:cNvPr id="0" name=""/>
        <dsp:cNvSpPr/>
      </dsp:nvSpPr>
      <dsp:spPr>
        <a:xfrm rot="5400000">
          <a:off x="2988111" y="1545551"/>
          <a:ext cx="1693977" cy="60723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Расширение использования сетевых коммуникаций в реальной и виртуальной среде для решения организаторских задач и социальных проектов, в том числе формирующих навыки критического восприятия информации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798903" y="3817453"/>
        <a:ext cx="5989702" cy="15285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4B089-1728-4074-848B-215A1081B8E3}">
      <dsp:nvSpPr>
        <dsp:cNvPr id="0" name=""/>
        <dsp:cNvSpPr/>
      </dsp:nvSpPr>
      <dsp:spPr>
        <a:xfrm rot="10800000" flipV="1">
          <a:off x="0" y="259657"/>
          <a:ext cx="7019559" cy="84271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Социально-гуманитарная</a:t>
          </a:r>
          <a:r>
            <a:rPr lang="ru-RU" sz="2200" b="1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направленность</a:t>
          </a:r>
          <a:endParaRPr lang="ru-RU" sz="2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41138" y="300795"/>
        <a:ext cx="6937283" cy="760434"/>
      </dsp:txXfrm>
    </dsp:sp>
    <dsp:sp modelId="{59177FAC-8D13-4B81-B291-23D32579A835}">
      <dsp:nvSpPr>
        <dsp:cNvPr id="0" name=""/>
        <dsp:cNvSpPr/>
      </dsp:nvSpPr>
      <dsp:spPr>
        <a:xfrm>
          <a:off x="0" y="1029867"/>
          <a:ext cx="7019559" cy="4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871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1029867"/>
        <a:ext cx="7019559" cy="438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5BF1D-6182-4D1E-8ED4-5DE77265A5B7}">
      <dsp:nvSpPr>
        <dsp:cNvPr id="0" name=""/>
        <dsp:cNvSpPr/>
      </dsp:nvSpPr>
      <dsp:spPr>
        <a:xfrm rot="5400000">
          <a:off x="-205761" y="239343"/>
          <a:ext cx="1507747" cy="10554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tx1"/>
              </a:solidFill>
            </a:rPr>
            <a:t>1.</a:t>
          </a:r>
          <a:endParaRPr lang="ru-RU" sz="2900" b="1" kern="1200" dirty="0">
            <a:solidFill>
              <a:schemeClr val="tx1"/>
            </a:solidFill>
          </a:endParaRPr>
        </a:p>
      </dsp:txBody>
      <dsp:txXfrm rot="-5400000">
        <a:off x="20402" y="540891"/>
        <a:ext cx="1055422" cy="452325"/>
      </dsp:txXfrm>
    </dsp:sp>
    <dsp:sp modelId="{80CC11B1-7F4F-474C-A6F5-E3CB4BD9D22D}">
      <dsp:nvSpPr>
        <dsp:cNvPr id="0" name=""/>
        <dsp:cNvSpPr/>
      </dsp:nvSpPr>
      <dsp:spPr>
        <a:xfrm rot="5400000">
          <a:off x="3210532" y="-1968048"/>
          <a:ext cx="980035" cy="51777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Походно-экспедиционные, экскурсионные, проектно-исследовательские и другие профильные формы работы с целью изучения малой Родины</a:t>
          </a: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11661" y="178664"/>
        <a:ext cx="5129938" cy="884353"/>
      </dsp:txXfrm>
    </dsp:sp>
    <dsp:sp modelId="{08F23B15-A602-4637-93BE-665E06FE424A}">
      <dsp:nvSpPr>
        <dsp:cNvPr id="0" name=""/>
        <dsp:cNvSpPr/>
      </dsp:nvSpPr>
      <dsp:spPr>
        <a:xfrm rot="5400000">
          <a:off x="-226733" y="2139429"/>
          <a:ext cx="1507747" cy="10554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tx1"/>
              </a:solidFill>
            </a:rPr>
            <a:t>2.</a:t>
          </a:r>
          <a:endParaRPr lang="ru-RU" sz="2900" b="1" kern="1200" dirty="0">
            <a:solidFill>
              <a:schemeClr val="tx1"/>
            </a:solidFill>
          </a:endParaRPr>
        </a:p>
      </dsp:txBody>
      <dsp:txXfrm rot="-5400000">
        <a:off x="-570" y="2440977"/>
        <a:ext cx="1055422" cy="452325"/>
      </dsp:txXfrm>
    </dsp:sp>
    <dsp:sp modelId="{581C7968-9E65-4402-8224-2B8426ADE946}">
      <dsp:nvSpPr>
        <dsp:cNvPr id="0" name=""/>
        <dsp:cNvSpPr/>
      </dsp:nvSpPr>
      <dsp:spPr>
        <a:xfrm rot="5400000">
          <a:off x="2747988" y="-252647"/>
          <a:ext cx="1830334" cy="51693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Междисциплинарный </a:t>
          </a:r>
          <a:r>
            <a:rPr lang="ru-RU" sz="200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подход в части интеграции с различным областями знаний (биология, география, геоэкономика, регионалистика, геология, культурология, литература, урбанистика и планирование городской    </a:t>
          </a: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среды, экология)</a:t>
          </a: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078462" y="1506229"/>
        <a:ext cx="5080036" cy="1651634"/>
      </dsp:txXfrm>
    </dsp:sp>
    <dsp:sp modelId="{560A5A98-2D7F-44B0-B554-A5B906C584F0}">
      <dsp:nvSpPr>
        <dsp:cNvPr id="0" name=""/>
        <dsp:cNvSpPr/>
      </dsp:nvSpPr>
      <dsp:spPr>
        <a:xfrm rot="5400000">
          <a:off x="-202490" y="4113128"/>
          <a:ext cx="1507747" cy="10554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chemeClr val="tx1"/>
              </a:solidFill>
            </a:rPr>
            <a:t>3.</a:t>
          </a:r>
          <a:endParaRPr lang="ru-RU" sz="2900" b="1" kern="1200" dirty="0">
            <a:solidFill>
              <a:schemeClr val="tx1"/>
            </a:solidFill>
          </a:endParaRPr>
        </a:p>
      </dsp:txBody>
      <dsp:txXfrm rot="-5400000">
        <a:off x="23673" y="4414676"/>
        <a:ext cx="1055422" cy="452325"/>
      </dsp:txXfrm>
    </dsp:sp>
    <dsp:sp modelId="{10C77591-584E-47E0-83A5-2DE986E35BE3}">
      <dsp:nvSpPr>
        <dsp:cNvPr id="0" name=""/>
        <dsp:cNvSpPr/>
      </dsp:nvSpPr>
      <dsp:spPr>
        <a:xfrm rot="5400000">
          <a:off x="2692198" y="1861116"/>
          <a:ext cx="2036994" cy="53139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Включение компонентов экологической и предпринимательской, цифровой грамотности в содержание дополнительных общеобразовательных программ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053710" y="3599042"/>
        <a:ext cx="5214533" cy="18381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4B089-1728-4074-848B-215A1081B8E3}">
      <dsp:nvSpPr>
        <dsp:cNvPr id="0" name=""/>
        <dsp:cNvSpPr/>
      </dsp:nvSpPr>
      <dsp:spPr>
        <a:xfrm rot="10800000" flipV="1">
          <a:off x="0" y="0"/>
          <a:ext cx="6544579" cy="68735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Туристско-краеведческая направленность</a:t>
          </a:r>
          <a:endParaRPr lang="ru-RU" sz="2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33554" y="33554"/>
        <a:ext cx="6477471" cy="620245"/>
      </dsp:txXfrm>
    </dsp:sp>
    <dsp:sp modelId="{59177FAC-8D13-4B81-B291-23D32579A835}">
      <dsp:nvSpPr>
        <dsp:cNvPr id="0" name=""/>
        <dsp:cNvSpPr/>
      </dsp:nvSpPr>
      <dsp:spPr>
        <a:xfrm>
          <a:off x="0" y="693299"/>
          <a:ext cx="6544579" cy="422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79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400" kern="1200" dirty="0"/>
        </a:p>
      </dsp:txBody>
      <dsp:txXfrm>
        <a:off x="0" y="693299"/>
        <a:ext cx="6544579" cy="42209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5BF1D-6182-4D1E-8ED4-5DE77265A5B7}">
      <dsp:nvSpPr>
        <dsp:cNvPr id="0" name=""/>
        <dsp:cNvSpPr/>
      </dsp:nvSpPr>
      <dsp:spPr>
        <a:xfrm rot="5400000">
          <a:off x="-209257" y="403201"/>
          <a:ext cx="1615070" cy="11305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chemeClr val="tx1"/>
              </a:solidFill>
            </a:rPr>
            <a:t>1.</a:t>
          </a:r>
          <a:endParaRPr lang="ru-RU" sz="3100" b="1" kern="1200" dirty="0">
            <a:solidFill>
              <a:schemeClr val="tx1"/>
            </a:solidFill>
          </a:endParaRPr>
        </a:p>
      </dsp:txBody>
      <dsp:txXfrm rot="-5400000">
        <a:off x="33004" y="726216"/>
        <a:ext cx="1130549" cy="484521"/>
      </dsp:txXfrm>
    </dsp:sp>
    <dsp:sp modelId="{80CC11B1-7F4F-474C-A6F5-E3CB4BD9D22D}">
      <dsp:nvSpPr>
        <dsp:cNvPr id="0" name=""/>
        <dsp:cNvSpPr/>
      </dsp:nvSpPr>
      <dsp:spPr>
        <a:xfrm rot="5400000">
          <a:off x="3112273" y="-1717956"/>
          <a:ext cx="1281727" cy="51045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Вовлечение детей в научную работу, в деятельность, связанную         с         наблюдением,         описанием,         моделированием и конструированием различных явлений окружающего мира</a:t>
          </a: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200864" y="256022"/>
        <a:ext cx="5041978" cy="1156589"/>
      </dsp:txXfrm>
    </dsp:sp>
    <dsp:sp modelId="{08F23B15-A602-4637-93BE-665E06FE424A}">
      <dsp:nvSpPr>
        <dsp:cNvPr id="0" name=""/>
        <dsp:cNvSpPr/>
      </dsp:nvSpPr>
      <dsp:spPr>
        <a:xfrm rot="5400000">
          <a:off x="-209257" y="2209545"/>
          <a:ext cx="1615070" cy="11305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chemeClr val="tx1"/>
              </a:solidFill>
            </a:rPr>
            <a:t>2.</a:t>
          </a:r>
          <a:endParaRPr lang="ru-RU" sz="3100" b="1" kern="1200" dirty="0">
            <a:solidFill>
              <a:schemeClr val="tx1"/>
            </a:solidFill>
          </a:endParaRPr>
        </a:p>
      </dsp:txBody>
      <dsp:txXfrm rot="-5400000">
        <a:off x="33004" y="2532560"/>
        <a:ext cx="1130549" cy="484521"/>
      </dsp:txXfrm>
    </dsp:sp>
    <dsp:sp modelId="{581C7968-9E65-4402-8224-2B8426ADE946}">
      <dsp:nvSpPr>
        <dsp:cNvPr id="0" name=""/>
        <dsp:cNvSpPr/>
      </dsp:nvSpPr>
      <dsp:spPr>
        <a:xfrm rot="5400000">
          <a:off x="2824517" y="173373"/>
          <a:ext cx="1988911" cy="50962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междисциплинарного подхода </a:t>
          </a:r>
          <a:r>
            <a:rPr lang="ru-RU" sz="200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части интеграции с различными областями знаний (генетика, </a:t>
          </a: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биомедицина, биотехнология и биоинженерия, астрофизика, природопользование, </a:t>
          </a:r>
          <a:r>
            <a:rPr lang="ru-RU" sz="2000" u="none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биоинформатика</a:t>
          </a: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000" u="none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экология,метаматериалы</a:t>
          </a:r>
          <a:r>
            <a:rPr lang="ru-RU" sz="200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др.)</a:t>
          </a: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u="non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270837" y="1824145"/>
        <a:ext cx="4999182" cy="1794729"/>
      </dsp:txXfrm>
    </dsp:sp>
    <dsp:sp modelId="{560A5A98-2D7F-44B0-B554-A5B906C584F0}">
      <dsp:nvSpPr>
        <dsp:cNvPr id="0" name=""/>
        <dsp:cNvSpPr/>
      </dsp:nvSpPr>
      <dsp:spPr>
        <a:xfrm rot="5400000">
          <a:off x="-191484" y="4129768"/>
          <a:ext cx="1615070" cy="11305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chemeClr val="tx1"/>
              </a:solidFill>
            </a:rPr>
            <a:t>3.</a:t>
          </a:r>
          <a:endParaRPr lang="ru-RU" sz="3100" b="1" kern="1200" dirty="0">
            <a:solidFill>
              <a:schemeClr val="tx1"/>
            </a:solidFill>
          </a:endParaRPr>
        </a:p>
      </dsp:txBody>
      <dsp:txXfrm rot="-5400000">
        <a:off x="50777" y="4452783"/>
        <a:ext cx="1130549" cy="484521"/>
      </dsp:txXfrm>
    </dsp:sp>
    <dsp:sp modelId="{10C77591-584E-47E0-83A5-2DE986E35BE3}">
      <dsp:nvSpPr>
        <dsp:cNvPr id="0" name=""/>
        <dsp:cNvSpPr/>
      </dsp:nvSpPr>
      <dsp:spPr>
        <a:xfrm rot="5400000">
          <a:off x="3126214" y="1997554"/>
          <a:ext cx="1372922" cy="50582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 обучающихся навыков, связанных с безопасным пребыванием в условиях природной и городской среды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283574" y="3907216"/>
        <a:ext cx="4991182" cy="12388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4B089-1728-4074-848B-215A1081B8E3}">
      <dsp:nvSpPr>
        <dsp:cNvPr id="0" name=""/>
        <dsp:cNvSpPr/>
      </dsp:nvSpPr>
      <dsp:spPr>
        <a:xfrm rot="10800000" flipV="1">
          <a:off x="0" y="0"/>
          <a:ext cx="6544579" cy="64439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Естественнонаучная направленность</a:t>
          </a:r>
          <a:endParaRPr lang="ru-RU" sz="2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31457" y="31457"/>
        <a:ext cx="6481665" cy="581479"/>
      </dsp:txXfrm>
    </dsp:sp>
    <dsp:sp modelId="{59177FAC-8D13-4B81-B291-23D32579A835}">
      <dsp:nvSpPr>
        <dsp:cNvPr id="0" name=""/>
        <dsp:cNvSpPr/>
      </dsp:nvSpPr>
      <dsp:spPr>
        <a:xfrm>
          <a:off x="0" y="651321"/>
          <a:ext cx="6544579" cy="3957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7790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300" kern="1200" dirty="0"/>
        </a:p>
      </dsp:txBody>
      <dsp:txXfrm>
        <a:off x="0" y="651321"/>
        <a:ext cx="6544579" cy="395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0.59661</cdr:x>
      <cdr:y>0.65144</cdr:y>
    </cdr:from>
    <cdr:to>
      <cdr:x>0.76293</cdr:x>
      <cdr:y>0.86968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52130" y="2177147"/>
          <a:ext cx="544219" cy="729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2023-</a:t>
          </a:r>
        </a:p>
        <a:p xmlns:a="http://schemas.openxmlformats.org/drawingml/2006/main">
          <a:r>
            <a: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2024</a:t>
          </a:r>
        </a:p>
        <a:p xmlns:a="http://schemas.openxmlformats.org/drawingml/2006/main">
          <a:r>
            <a: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уч.год</a:t>
          </a:r>
          <a:endParaRPr lang="ru-RU" sz="1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83A22-0D00-4B52-8028-9D09265BBAFD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BBE7C-1876-4A11-BA6B-0089389B8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022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12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63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76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3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3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95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79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30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40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47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9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F69E2-94FB-49C6-875A-5C1860A00F19}" type="datetimeFigureOut">
              <a:rPr lang="ru-RU" smtClean="0"/>
              <a:pPr/>
              <a:t>31.05.2024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22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Мои документы\МОЦ\МОЦ\Эмблема МОЦ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84935" y="366361"/>
            <a:ext cx="792309" cy="8698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77079" y="212725"/>
            <a:ext cx="825936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5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165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Муниципальный опорный центр дополнительного </a:t>
            </a:r>
          </a:p>
          <a:p>
            <a:pPr algn="ctr"/>
            <a:r>
              <a:rPr lang="ru-RU" sz="165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образования детей г. Брянска</a:t>
            </a:r>
            <a:endParaRPr lang="ru-RU" sz="15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849150" y="2017901"/>
            <a:ext cx="7764425" cy="80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27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КОНФЕРЕНЦИЯ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21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учреждений дополнительного образования г. Брянска</a:t>
            </a:r>
            <a:endParaRPr lang="ru-RU" sz="375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261798" y="1313144"/>
            <a:ext cx="8460858" cy="3189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7" name="Picture 3" descr="C:\Users\ЦВР_Брянск\Desktop\МОЦ\МОЦ\УО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</a:blip>
          <a:srcRect l="4344" t="9119" r="12036" b="23408"/>
          <a:stretch>
            <a:fillRect/>
          </a:stretch>
        </p:blipFill>
        <p:spPr bwMode="auto">
          <a:xfrm>
            <a:off x="219281" y="484502"/>
            <a:ext cx="1761386" cy="58230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8" name="TextBox 17"/>
          <p:cNvSpPr txBox="1"/>
          <p:nvPr/>
        </p:nvSpPr>
        <p:spPr>
          <a:xfrm>
            <a:off x="69283" y="1470505"/>
            <a:ext cx="293735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50" b="1" dirty="0">
                <a:solidFill>
                  <a:srgbClr val="00582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2023 – 2024 учебный год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78037" y="1401637"/>
            <a:ext cx="1213796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50" b="1" dirty="0">
                <a:solidFill>
                  <a:srgbClr val="00582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г. Брянск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4817517"/>
              </p:ext>
            </p:extLst>
          </p:nvPr>
        </p:nvGraphicFramePr>
        <p:xfrm>
          <a:off x="849150" y="3095829"/>
          <a:ext cx="7709841" cy="3430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9212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0" name="AutoShape 21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278807"/>
              </p:ext>
            </p:extLst>
          </p:nvPr>
        </p:nvGraphicFramePr>
        <p:xfrm>
          <a:off x="12664" y="1"/>
          <a:ext cx="9103427" cy="57916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3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57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 основных показателей развития системы  дополнительного образования в г. Брянске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35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40972" name="AutoShape 12" descr="http://rmc32.ru/upload/iblock/605/605108c170e769bd2c819bb4e21d5ebb.jp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10923"/>
              </p:ext>
            </p:extLst>
          </p:nvPr>
        </p:nvGraphicFramePr>
        <p:xfrm>
          <a:off x="12664" y="420192"/>
          <a:ext cx="9090761" cy="6535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5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5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8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5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4318">
                  <a:extLst>
                    <a:ext uri="{9D8B030D-6E8A-4147-A177-3AD203B41FA5}">
                      <a16:colId xmlns:a16="http://schemas.microsoft.com/office/drawing/2014/main" val="1049788818"/>
                    </a:ext>
                  </a:extLst>
                </a:gridCol>
              </a:tblGrid>
              <a:tr h="545428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45720" marR="4572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5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/>
                        <a:t>план</a:t>
                      </a:r>
                      <a:endParaRPr lang="ru-RU" sz="1800" i="1" dirty="0"/>
                    </a:p>
                  </a:txBody>
                  <a:tcPr marL="34290" marR="34290" marT="34290" marB="3429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/>
                        <a:t>факт</a:t>
                      </a:r>
                      <a:endParaRPr lang="ru-RU" sz="1800" i="1" dirty="0"/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/>
                        <a:t>план</a:t>
                      </a:r>
                      <a:endParaRPr lang="ru-RU" sz="1800" i="1" dirty="0"/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/>
                        <a:t>факт</a:t>
                      </a: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/>
                        <a:t>план </a:t>
                      </a:r>
                      <a:endParaRPr lang="ru-RU" sz="1800" i="1" dirty="0"/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/>
                        <a:t>факт</a:t>
                      </a:r>
                      <a:endParaRPr lang="ru-RU" sz="1800" i="1" dirty="0"/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3970"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825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Количество детей с ОВЗ и детей-   </a:t>
                      </a:r>
                    </a:p>
                    <a:p>
                      <a:pPr marL="269875" marR="0" lvl="0" indent="-873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инвалидов, осваивающих ДОП, в том   числе с использованием дистанционных технологий </a:t>
                      </a:r>
                      <a:r>
                        <a:rPr kumimoji="0" lang="ru-RU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(%)</a:t>
                      </a:r>
                    </a:p>
                    <a:p>
                      <a:pPr marL="269875" indent="-87313"/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4290" marR="3429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28702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885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endParaRPr lang="ru-RU" sz="20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8900">
                <a:tc>
                  <a:txBody>
                    <a:bodyPr/>
                    <a:lstStyle/>
                    <a:p>
                      <a:pPr marL="269875" indent="0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организаций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негосударственного сектора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реализующих дополнительные общеобразовательные программы, в общем кол-ве организаций в сфере дополнительного образования </a:t>
                      </a:r>
                    </a:p>
                    <a:p>
                      <a:pPr marL="269875" indent="0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детей </a:t>
                      </a:r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(%)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28702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4,9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12,7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5     12,6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908797" y="1374129"/>
            <a:ext cx="3463180" cy="1227259"/>
          </a:xfrm>
          <a:prstGeom prst="rect">
            <a:avLst/>
          </a:prstGeom>
          <a:ln w="254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ЦВР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г.Брянска – 54 ребенка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ЦДиЮТиЭ г. Брянска – 9 детей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ДДТ Володарского р-на – 7 детей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ЦДТ г. Брянска – 1 ребенок</a:t>
            </a:r>
          </a:p>
          <a:p>
            <a:endParaRPr lang="ru-RU" sz="975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895666" y="3536951"/>
            <a:ext cx="184" cy="64100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4943835" y="4177959"/>
            <a:ext cx="3075007" cy="3332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 flipV="1">
            <a:off x="4331368" y="2601388"/>
            <a:ext cx="564482" cy="935563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154038" y="4177959"/>
            <a:ext cx="1916390" cy="646331"/>
          </a:xfrm>
          <a:prstGeom prst="rect">
            <a:avLst/>
          </a:prstGeom>
          <a:ln w="254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МБУДО -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71 обучающийся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99717" y="271118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6109" y="269983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73553" y="3210552"/>
            <a:ext cx="1093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1028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54038" y="273061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48552" y="276139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15064" y="2792171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3,1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8470" y="2792171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2,9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>
            <a:endCxn id="17" idx="0"/>
          </p:cNvCxnSpPr>
          <p:nvPr/>
        </p:nvCxnSpPr>
        <p:spPr>
          <a:xfrm flipH="1">
            <a:off x="8112233" y="3536951"/>
            <a:ext cx="704508" cy="641008"/>
          </a:xfrm>
          <a:prstGeom prst="line">
            <a:avLst/>
          </a:prstGeom>
          <a:ln w="28575">
            <a:solidFill>
              <a:srgbClr val="6131A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2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0" name="AutoShape 21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463930"/>
              </p:ext>
            </p:extLst>
          </p:nvPr>
        </p:nvGraphicFramePr>
        <p:xfrm>
          <a:off x="-3873" y="0"/>
          <a:ext cx="9144000" cy="7066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 основных показателей развития системы дополнительного образования в г. Брянске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81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965093"/>
              </p:ext>
            </p:extLst>
          </p:nvPr>
        </p:nvGraphicFramePr>
        <p:xfrm>
          <a:off x="67376" y="1305632"/>
          <a:ext cx="5098350" cy="458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2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2270">
                  <a:extLst>
                    <a:ext uri="{9D8B030D-6E8A-4147-A177-3AD203B41FA5}">
                      <a16:colId xmlns:a16="http://schemas.microsoft.com/office/drawing/2014/main" val="3633196656"/>
                    </a:ext>
                  </a:extLst>
                </a:gridCol>
                <a:gridCol w="680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7719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45720" marR="4572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3346">
                <a:tc>
                  <a:txBody>
                    <a:bodyPr/>
                    <a:lstStyle/>
                    <a:p>
                      <a:pPr marL="87313" indent="0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детей в возрасте </a:t>
                      </a:r>
                    </a:p>
                    <a:p>
                      <a:pPr marL="87313" indent="0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5 до 18 лет, охваченных дополнительным образованием  (%)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77,2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79,5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3814">
                <a:tc>
                  <a:txBody>
                    <a:bodyPr/>
                    <a:lstStyle/>
                    <a:p>
                      <a:pPr marL="87313" indent="0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обучающихся</a:t>
                      </a:r>
                    </a:p>
                    <a:p>
                      <a:pPr marL="87313" indent="0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года  (чел.)</a:t>
                      </a:r>
                    </a:p>
                    <a:p>
                      <a:pPr marL="87313" indent="0"/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7313" indent="0"/>
                      <a:r>
                        <a:rPr lang="ru-RU" sz="1600" b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ОВЗ</a:t>
                      </a:r>
                    </a:p>
                    <a:p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44491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44606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48050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48185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48296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44345289"/>
              </p:ext>
            </p:extLst>
          </p:nvPr>
        </p:nvGraphicFramePr>
        <p:xfrm>
          <a:off x="5039167" y="800991"/>
          <a:ext cx="4197925" cy="5464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502" y="6209460"/>
            <a:ext cx="3223307" cy="666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* </a:t>
            </a:r>
            <a:r>
              <a:rPr lang="ru-RU" dirty="0"/>
              <a:t>60371 детей в г. Брянске</a:t>
            </a:r>
          </a:p>
          <a:p>
            <a:r>
              <a:rPr lang="ru-RU" dirty="0"/>
              <a:t>    (данные статистики) 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794408" y="6265352"/>
            <a:ext cx="3228992" cy="510833"/>
          </a:xfrm>
          <a:prstGeom prst="rect">
            <a:avLst/>
          </a:prstGeom>
          <a:noFill/>
          <a:ln w="25400"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1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 них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МБУДО г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Брянска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14332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обучающихся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832" y="735687"/>
            <a:ext cx="483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 детей дополнительным образованием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2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0" name="AutoShape 21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580559"/>
              </p:ext>
            </p:extLst>
          </p:nvPr>
        </p:nvGraphicFramePr>
        <p:xfrm>
          <a:off x="28850" y="4952"/>
          <a:ext cx="9144000" cy="7033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77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 основных показателей развития системы дополнительного образования в г. Брянске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52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40972" name="AutoShape 12" descr="http://rmc32.ru/upload/iblock/605/605108c170e769bd2c819bb4e21d5ebb.jp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734444947"/>
              </p:ext>
            </p:extLst>
          </p:nvPr>
        </p:nvGraphicFramePr>
        <p:xfrm>
          <a:off x="6070135" y="616305"/>
          <a:ext cx="3272042" cy="3875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291495719"/>
              </p:ext>
            </p:extLst>
          </p:nvPr>
        </p:nvGraphicFramePr>
        <p:xfrm>
          <a:off x="6435291" y="4350619"/>
          <a:ext cx="2726449" cy="225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188193" y="3082112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22579" y="3722724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1128" y="307679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82123" y="307945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95627" y="535748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44213" y="5368113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92899" y="526976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05920" y="5264445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14462" y="5429251"/>
            <a:ext cx="616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75336" y="6017894"/>
            <a:ext cx="6326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2023 г.</a:t>
            </a:r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224136"/>
              </p:ext>
            </p:extLst>
          </p:nvPr>
        </p:nvGraphicFramePr>
        <p:xfrm>
          <a:off x="345281" y="1315018"/>
          <a:ext cx="6065145" cy="50246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25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3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00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752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34290" marR="34290" marT="34290" marB="3429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45720" marR="4572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2024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1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/>
                        <a:t>план</a:t>
                      </a:r>
                      <a:endParaRPr lang="ru-RU" sz="1400" i="1" dirty="0"/>
                    </a:p>
                  </a:txBody>
                  <a:tcPr marL="34290" marR="34290" marT="34290" marB="3429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/>
                        <a:t>факт</a:t>
                      </a:r>
                      <a:endParaRPr lang="ru-RU" sz="1400" i="1" dirty="0"/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/>
                        <a:t>план</a:t>
                      </a:r>
                      <a:endParaRPr lang="ru-RU" sz="1400" i="1" dirty="0"/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/>
                        <a:t>факт</a:t>
                      </a:r>
                    </a:p>
                    <a:p>
                      <a:pPr algn="ctr"/>
                      <a:endParaRPr lang="ru-RU" sz="1100" i="1" dirty="0"/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</a:t>
                      </a: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0685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детей, которые обеспечены сертификатами персонифицированного финансирования  ДО (%)</a:t>
                      </a:r>
                    </a:p>
                    <a:p>
                      <a:endParaRPr lang="ru-RU" sz="18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4290" marR="3429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(15)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  <a:tabLst>
                          <a:tab pos="539750" algn="l"/>
                        </a:tabLs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15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  <a:tabLst>
                          <a:tab pos="539750" algn="l"/>
                        </a:tabLst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  <a:tabLst>
                          <a:tab pos="539750" algn="l"/>
                        </a:tabLst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(15)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310515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  <a:p>
                      <a:pPr marL="0" marR="310515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(15)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310515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  <a:p>
                      <a:pPr marL="0" marR="310515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2869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заключенных договоров ПФ/СС  (ед.)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  <a:tabLst>
                          <a:tab pos="539750" algn="l"/>
                        </a:tabLst>
                      </a:pPr>
                      <a:endParaRPr lang="ru-RU" sz="15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31051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31051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310515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15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2703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негосударственного сектора, включенного в систему  персонифицированного финансирования  ДО (%)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7455508" y="5510063"/>
            <a:ext cx="105245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i="1" dirty="0"/>
              <a:t>1-е </a:t>
            </a:r>
            <a:endParaRPr lang="ru-RU" sz="1350" i="1" dirty="0" smtClean="0"/>
          </a:p>
          <a:p>
            <a:r>
              <a:rPr lang="ru-RU" sz="1350" i="1" dirty="0" smtClean="0"/>
              <a:t>полугодие</a:t>
            </a:r>
            <a:endParaRPr lang="ru-RU" sz="135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6698512" y="2890727"/>
            <a:ext cx="614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</a:rPr>
              <a:t>2022-2023 </a:t>
            </a:r>
            <a:r>
              <a:rPr lang="ru-RU" sz="1200" b="1" dirty="0" err="1">
                <a:solidFill>
                  <a:schemeClr val="bg1"/>
                </a:solidFill>
              </a:rPr>
              <a:t>уч</a:t>
            </a:r>
            <a:r>
              <a:rPr lang="ru-RU" sz="1200" b="1" dirty="0">
                <a:solidFill>
                  <a:schemeClr val="bg1"/>
                </a:solidFill>
              </a:rPr>
              <a:t>. г.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08238" y="3034397"/>
            <a:ext cx="614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2022-2023 </a:t>
            </a:r>
            <a:r>
              <a:rPr lang="ru-RU" sz="1200" b="1" dirty="0"/>
              <a:t>уч. 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7412" y="728690"/>
            <a:ext cx="4929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Персонализированное финансирование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21706" y="4189654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21760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95850" y="4175781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20284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7871" y="421162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20250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9259" y="4175781"/>
            <a:ext cx="747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9618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7769" y="418032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9618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2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39">
              <a:schemeClr val="lt1">
                <a:tint val="93000"/>
                <a:satMod val="150000"/>
                <a:shade val="98000"/>
                <a:lumMod val="102000"/>
                <a:alpha val="93000"/>
              </a:schemeClr>
            </a:gs>
            <a:gs pos="17000">
              <a:schemeClr val="lt1">
                <a:tint val="93000"/>
                <a:satMod val="150000"/>
                <a:shade val="98000"/>
                <a:lumMod val="102000"/>
                <a:alpha val="90000"/>
              </a:schemeClr>
            </a:gs>
            <a:gs pos="50000">
              <a:schemeClr val="lt1">
                <a:tint val="98000"/>
                <a:satMod val="130000"/>
                <a:shade val="90000"/>
                <a:lumMod val="103000"/>
              </a:schemeClr>
            </a:gs>
            <a:gs pos="100000">
              <a:schemeClr val="lt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47347" y="147961"/>
            <a:ext cx="74884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опорный центр дополнительного </a:t>
            </a:r>
          </a:p>
          <a:p>
            <a:pPr algn="ctr" defTabSz="685800">
              <a:defRPr/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детей г. Брянска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85" y="42206"/>
            <a:ext cx="946486" cy="1042506"/>
          </a:xfrm>
          <a:prstGeom prst="rect">
            <a:avLst/>
          </a:prstGeom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566502040"/>
              </p:ext>
            </p:extLst>
          </p:nvPr>
        </p:nvGraphicFramePr>
        <p:xfrm>
          <a:off x="1668435" y="1953593"/>
          <a:ext cx="6936550" cy="3494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 flipH="1">
            <a:off x="1287122" y="0"/>
            <a:ext cx="945" cy="6858000"/>
          </a:xfrm>
          <a:prstGeom prst="line">
            <a:avLst/>
          </a:prstGeom>
          <a:ln w="41275">
            <a:headEnd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0"/>
            <a:ext cx="3898233" cy="6978316"/>
          </a:xfrm>
          <a:prstGeom prst="homePlate">
            <a:avLst>
              <a:gd name="adj" fmla="val 3164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lIns="68580" tIns="34290" rIns="68580" bIns="34290" rtlCol="0">
            <a:noAutofit/>
          </a:bodyPr>
          <a:lstStyle/>
          <a:p>
            <a:pPr defTabSz="685800">
              <a:spcBef>
                <a:spcPct val="20000"/>
              </a:spcBef>
              <a:defRPr/>
            </a:pPr>
            <a:endParaRPr lang="ru-RU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350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563" defTabSz="685800">
              <a:spcBef>
                <a:spcPct val="20000"/>
              </a:spcBef>
              <a:buFontTx/>
              <a:buAutoNum type="arabicPeriod"/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Федеральный  закон </a:t>
            </a:r>
          </a:p>
          <a:p>
            <a:pPr marL="182563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 от 13.07.2020 № 189 ФЗ </a:t>
            </a:r>
          </a:p>
          <a:p>
            <a:pPr marL="182563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 «О государственном (муниципальном ) социальном заказе на оказание государственных (муниципальных) услуг в социальной сфере»</a:t>
            </a:r>
          </a:p>
          <a:p>
            <a:pPr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82563" defTabSz="685800">
              <a:spcBef>
                <a:spcPct val="20000"/>
              </a:spcBef>
              <a:defRPr/>
            </a:pPr>
            <a:r>
              <a:rPr lang="ru-RU" b="1" kern="0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. Федеральный закон </a:t>
            </a:r>
          </a:p>
          <a:p>
            <a:pPr marL="182563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 от 28.12.2022 г. № 568-ФЗ «О внесении изменений в отдельные законодательные  акты Российской Федерации»</a:t>
            </a:r>
          </a:p>
          <a:p>
            <a:pPr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98232" y="122722"/>
            <a:ext cx="4841508" cy="661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378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8417" y="1313595"/>
            <a:ext cx="4108813" cy="5137405"/>
          </a:xfrm>
          <a:prstGeom prst="rect">
            <a:avLst/>
          </a:prstGeom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90996" y="1313594"/>
            <a:ext cx="4027487" cy="513740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2865" y="1447312"/>
            <a:ext cx="4568132" cy="4137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" algn="ctr">
              <a:spcBef>
                <a:spcPts val="708"/>
              </a:spcBef>
            </a:pPr>
            <a:r>
              <a:rPr lang="ru-RU" b="1" kern="0" spc="-4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Персонифицированное</a:t>
            </a:r>
            <a:r>
              <a:rPr lang="ru-RU" b="1" kern="0" spc="19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kern="0" spc="19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algn="ctr">
              <a:spcBef>
                <a:spcPts val="708"/>
              </a:spcBef>
            </a:pPr>
            <a:r>
              <a:rPr lang="ru-RU" b="1" kern="0" spc="-8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</a:t>
            </a:r>
            <a:endParaRPr lang="ru-RU" b="1" kern="0" spc="-8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6696" marR="413385" indent="-214313">
              <a:spcBef>
                <a:spcPts val="574"/>
              </a:spcBef>
              <a:buFont typeface="Wingdings" panose="05000000000000000000" pitchFamily="2" charset="2"/>
              <a:buChar char="q"/>
              <a:tabLst>
                <a:tab pos="236696" algn="l"/>
                <a:tab pos="237173" algn="l"/>
              </a:tabLst>
            </a:pP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является</a:t>
            </a:r>
            <a:r>
              <a:rPr lang="ru-RU" b="1" kern="0" spc="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реестровой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записью,  дающей право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kern="0" spc="-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b="1" kern="0" spc="-296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 </a:t>
            </a:r>
            <a:r>
              <a:rPr lang="ru-RU" b="1" kern="0" spc="-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общеобразовательной</a:t>
            </a:r>
            <a:r>
              <a:rPr lang="ru-RU" b="1" kern="0" spc="23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</a:t>
            </a:r>
            <a:endParaRPr lang="ru-RU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9"/>
              </a:spcBef>
              <a:buFont typeface="Calibri"/>
              <a:buChar char="-"/>
            </a:pPr>
            <a:endParaRPr lang="ru-RU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6696" marR="240030" indent="-214313">
              <a:buFont typeface="Wingdings" panose="05000000000000000000" pitchFamily="2" charset="2"/>
              <a:buChar char="q"/>
              <a:tabLst>
                <a:tab pos="236696" algn="l"/>
                <a:tab pos="237173" algn="l"/>
              </a:tabLst>
            </a:pP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</a:t>
            </a:r>
            <a:r>
              <a:rPr lang="ru-RU" b="1" kern="0" spc="1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переводимые</a:t>
            </a:r>
            <a:r>
              <a:rPr lang="ru-RU" b="1" kern="0" spc="1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ПФ</a:t>
            </a:r>
            <a:r>
              <a:rPr lang="ru-RU" b="1" kern="0" spc="-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ДОД, </a:t>
            </a:r>
            <a:r>
              <a:rPr lang="ru-RU" b="1" kern="0" spc="-293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1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</a:t>
            </a:r>
            <a:r>
              <a:rPr lang="ru-RU" b="1" kern="0" spc="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процедуру</a:t>
            </a:r>
            <a:r>
              <a:rPr lang="ru-RU" b="1" kern="0" spc="19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1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НОКО</a:t>
            </a:r>
            <a:endParaRPr lang="ru-RU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4"/>
              </a:spcBef>
            </a:pPr>
            <a:endParaRPr lang="ru-RU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6696" marR="720566" indent="-214313">
              <a:buFont typeface="Wingdings" panose="05000000000000000000" pitchFamily="2" charset="2"/>
              <a:buChar char="q"/>
              <a:tabLst>
                <a:tab pos="236696" algn="l"/>
                <a:tab pos="237173" algn="l"/>
              </a:tabLst>
            </a:pP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  <a:r>
              <a:rPr lang="ru-RU" b="1" kern="0" spc="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выдается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</a:t>
            </a:r>
            <a:r>
              <a:rPr lang="ru-RU" b="1" kern="0" spc="-293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заявлению</a:t>
            </a:r>
            <a:r>
              <a:rPr lang="ru-RU" b="1" kern="0" spc="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kern="0" spc="-4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зачислении</a:t>
            </a:r>
            <a:r>
              <a:rPr lang="ru-RU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kern="0" spc="-8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</a:t>
            </a:r>
            <a:r>
              <a:rPr lang="ru-RU" b="1" kern="0" spc="8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</a:t>
            </a:r>
            <a:r>
              <a:rPr lang="ru-RU" b="1" kern="0" spc="-293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</a:t>
            </a:r>
            <a:r>
              <a:rPr lang="ru-RU" b="1" kern="0" spc="1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18-летия</a:t>
            </a:r>
            <a:endParaRPr lang="ru-RU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90995" y="1423930"/>
            <a:ext cx="4609582" cy="463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5375">
              <a:spcBef>
                <a:spcPts val="514"/>
              </a:spcBef>
            </a:pPr>
            <a:r>
              <a:rPr lang="ru-RU" b="1" kern="0" spc="-4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</a:t>
            </a:r>
            <a:r>
              <a:rPr lang="ru-RU" b="1" kern="0" spc="-19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8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</a:t>
            </a:r>
          </a:p>
          <a:p>
            <a:pPr marL="1095375">
              <a:spcBef>
                <a:spcPts val="514"/>
              </a:spcBef>
            </a:pPr>
            <a:endParaRPr lang="ru-RU" b="1" kern="0" spc="-8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3838" marR="560546" indent="-214313">
              <a:spcBef>
                <a:spcPts val="394"/>
              </a:spcBef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является</a:t>
            </a:r>
            <a:r>
              <a:rPr lang="ru-RU" b="1" kern="0" spc="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реестровой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записью,</a:t>
            </a:r>
            <a:r>
              <a:rPr lang="ru-RU" b="1" kern="0" spc="-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дающей</a:t>
            </a:r>
            <a:r>
              <a:rPr lang="ru-RU" b="1" kern="0" spc="-1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8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  <a:r>
              <a:rPr lang="ru-RU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</a:t>
            </a:r>
            <a:r>
              <a:rPr lang="ru-RU" b="1" kern="0" spc="1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общеобразовательной </a:t>
            </a:r>
            <a:r>
              <a:rPr lang="ru-RU" b="1" kern="0" spc="-296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</a:t>
            </a:r>
            <a:endParaRPr lang="ru-RU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9"/>
              </a:spcBef>
            </a:pPr>
            <a:endParaRPr lang="ru-RU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3838" marR="203359" indent="-214313"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</a:t>
            </a:r>
            <a:r>
              <a:rPr lang="ru-RU" b="1" kern="0" spc="23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включаемые</a:t>
            </a:r>
            <a:r>
              <a:rPr lang="ru-RU" b="1" kern="0" spc="1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kern="0" spc="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СЗ, </a:t>
            </a:r>
            <a:r>
              <a:rPr lang="ru-RU" b="1" kern="0" spc="-1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 </a:t>
            </a:r>
            <a:r>
              <a:rPr lang="ru-RU" b="1" kern="0" spc="-293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процедуру</a:t>
            </a:r>
            <a:r>
              <a:rPr lang="ru-RU" b="1" kern="0" spc="1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  <a:r>
              <a:rPr lang="ru-RU" b="1" kern="0" spc="1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</a:t>
            </a:r>
            <a:r>
              <a:rPr lang="ru-RU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Стандарту</a:t>
            </a:r>
            <a:r>
              <a:rPr lang="ru-RU" b="1" kern="0" spc="15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r>
              <a:rPr lang="ru-RU" b="1" kern="0" spc="1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(посредством</a:t>
            </a:r>
            <a:r>
              <a:rPr lang="ru-RU" b="1" kern="0" spc="1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1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НОКО)</a:t>
            </a:r>
            <a:endParaRPr lang="ru-RU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9"/>
              </a:spcBef>
            </a:pPr>
            <a:endParaRPr lang="ru-RU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3838" marR="645319" indent="-214313"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  <a:r>
              <a:rPr lang="ru-RU" b="1" kern="0" spc="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выдается</a:t>
            </a:r>
            <a:r>
              <a:rPr lang="ru-RU" b="1" kern="0" spc="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</a:t>
            </a:r>
            <a:r>
              <a:rPr lang="ru-RU" b="1" kern="0" spc="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kern="0" spc="-296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заявлению</a:t>
            </a:r>
            <a:r>
              <a:rPr lang="ru-RU" b="1" kern="0" spc="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зачислении</a:t>
            </a:r>
            <a:r>
              <a:rPr lang="ru-RU" b="1" kern="0" spc="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endParaRPr lang="ru-RU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3838" marR="24765"/>
            <a:r>
              <a:rPr lang="ru-RU" b="1" kern="0" spc="-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</a:t>
            </a:r>
            <a:r>
              <a:rPr lang="ru-RU" b="1" kern="0" spc="1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</a:t>
            </a:r>
            <a:r>
              <a:rPr lang="ru-RU" b="1" kern="0" spc="26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kern="0" spc="-8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</a:t>
            </a:r>
            <a:r>
              <a:rPr lang="ru-RU" b="1" kern="0" spc="-296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kern="0" spc="-4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18-летия</a:t>
            </a:r>
            <a:endParaRPr lang="ru-RU" b="1" kern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261056" y="105408"/>
            <a:ext cx="8422406" cy="1011123"/>
            <a:chOff x="0" y="0"/>
            <a:chExt cx="8422406" cy="1464631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0" y="0"/>
              <a:ext cx="8422406" cy="146463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 txBox="1"/>
            <p:nvPr/>
          </p:nvSpPr>
          <p:spPr>
            <a:xfrm>
              <a:off x="71497" y="71497"/>
              <a:ext cx="8279412" cy="1321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Общее в механизмах социального заказа и персонифицированного финансирования</a:t>
              </a:r>
              <a:endParaRPr lang="ru-RU" sz="2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74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1242" y="1306306"/>
            <a:ext cx="4230303" cy="5051181"/>
          </a:xfrm>
          <a:prstGeom prst="rect">
            <a:avLst/>
          </a:prstGeom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19441" y="1306306"/>
            <a:ext cx="4458956" cy="5051181"/>
          </a:xfrm>
          <a:prstGeom prst="rect">
            <a:avLst/>
          </a:prstGeom>
        </p:spPr>
      </p:pic>
      <p:sp>
        <p:nvSpPr>
          <p:cNvPr id="10" name="object 8"/>
          <p:cNvSpPr txBox="1"/>
          <p:nvPr/>
        </p:nvSpPr>
        <p:spPr>
          <a:xfrm>
            <a:off x="215947" y="1409617"/>
            <a:ext cx="4167702" cy="3843520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53816" algn="ctr">
              <a:spcBef>
                <a:spcPts val="71"/>
              </a:spcBef>
            </a:pPr>
            <a:r>
              <a:rPr sz="2000" b="1" spc="-4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Персонифицированное</a:t>
            </a:r>
            <a:r>
              <a:rPr sz="2000" b="1" spc="1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8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57175"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r>
              <a:rPr sz="2000" b="1" spc="-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  <a:r>
              <a:rPr sz="2000" b="1" spc="-8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4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</a:t>
            </a:r>
            <a:r>
              <a:rPr sz="2000" b="1" spc="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4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57175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r>
              <a:rPr sz="2000" b="1" spc="-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Номинал</a:t>
            </a:r>
            <a:r>
              <a:rPr sz="2000" b="1" spc="8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</a:t>
            </a:r>
            <a:r>
              <a:rPr sz="2000" b="1" spc="1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000" b="1" spc="-1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8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рублях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2418" lvl="0" indent="-257175">
              <a:spcBef>
                <a:spcPts val="1290"/>
              </a:spcBef>
              <a:buFont typeface="Wingdings" panose="05000000000000000000" pitchFamily="2" charset="2"/>
              <a:buChar char="q"/>
              <a:tabLst>
                <a:tab pos="249079" algn="l"/>
                <a:tab pos="249555" algn="l"/>
              </a:tabLst>
            </a:pPr>
            <a:r>
              <a:rPr lang="ru-RU" sz="2000" b="1" spc="-4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r>
              <a:rPr lang="ru-RU" sz="2000" b="1" spc="-1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Соглашений</a:t>
            </a:r>
            <a:r>
              <a:rPr lang="ru-RU" sz="2000" b="1" spc="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предоставлении</a:t>
            </a:r>
            <a:r>
              <a:rPr lang="ru-RU" sz="2000" b="1" spc="1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субсидий</a:t>
            </a:r>
            <a:r>
              <a:rPr lang="ru-RU" sz="2000" b="1" spc="-8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исполнителю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ru-RU" sz="2000" b="1" spc="-1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8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бумажной</a:t>
            </a:r>
            <a:r>
              <a:rPr lang="ru-RU" sz="2000" b="1" spc="8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</a:t>
            </a:r>
          </a:p>
          <a:p>
            <a:pPr marL="292418" lvl="0" indent="-257175">
              <a:spcBef>
                <a:spcPts val="1290"/>
              </a:spcBef>
              <a:buFont typeface="Wingdings" panose="05000000000000000000" pitchFamily="2" charset="2"/>
              <a:buChar char="q"/>
              <a:tabLst>
                <a:tab pos="249079" algn="l"/>
                <a:tab pos="249555" algn="l"/>
              </a:tabLst>
            </a:pPr>
            <a:endParaRPr lang="ru-RU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57175">
              <a:lnSpc>
                <a:spcPct val="150000"/>
              </a:lnSpc>
              <a:spcBef>
                <a:spcPts val="4"/>
              </a:spcBef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endParaRPr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ject 9"/>
          <p:cNvSpPr txBox="1"/>
          <p:nvPr/>
        </p:nvSpPr>
        <p:spPr>
          <a:xfrm>
            <a:off x="4572000" y="1409617"/>
            <a:ext cx="4690622" cy="6446797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800100">
              <a:spcBef>
                <a:spcPts val="71"/>
              </a:spcBef>
            </a:pPr>
            <a:r>
              <a:rPr lang="ru-RU" sz="2000" b="1" spc="-4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sz="2000" b="1" spc="-4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</a:t>
            </a:r>
            <a:r>
              <a:rPr sz="2000" b="1" spc="-19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8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</a:t>
            </a:r>
            <a:endParaRPr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57175">
              <a:lnSpc>
                <a:spcPct val="150000"/>
              </a:lnSpc>
              <a:spcBef>
                <a:spcPts val="1271"/>
              </a:spcBef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r>
              <a:rPr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</a:t>
            </a:r>
            <a:r>
              <a:rPr sz="2000" b="1" spc="-4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8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  <a:endParaRPr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434340" indent="-257175"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r>
              <a:rPr sz="2000" b="1" spc="-4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Номинал</a:t>
            </a:r>
            <a:r>
              <a:rPr sz="2000" b="1" spc="-4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</a:t>
            </a:r>
            <a:r>
              <a:rPr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sz="2000" b="1" spc="-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часах </a:t>
            </a:r>
            <a:r>
              <a:rPr sz="2000" b="1" spc="-296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4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ru-RU" sz="2000" b="1" spc="30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8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рублях</a:t>
            </a:r>
            <a:endParaRPr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112395" indent="-257175"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r>
              <a:rPr lang="ru-RU" sz="2000" b="1" spc="-4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sz="2000" b="1" spc="-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Соглашений о </a:t>
            </a:r>
            <a:r>
              <a:rPr lang="ru-RU" sz="2000" b="1" spc="-4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предоставлении субсидий </a:t>
            </a:r>
            <a:r>
              <a:rPr lang="ru-RU" sz="2000" b="1" spc="-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социального заказа  в электронной форме с помощью  усиленной квалифицированной </a:t>
            </a:r>
            <a:r>
              <a:rPr lang="ru-RU" sz="2000" b="1" spc="-4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ЭЦП</a:t>
            </a:r>
          </a:p>
          <a:p>
            <a:pPr marL="266700" marR="112395" indent="-257175"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r>
              <a:rPr lang="ru-RU" sz="2000" b="1" spc="-4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оплаты части программы за счет с средств Потребителя</a:t>
            </a:r>
          </a:p>
          <a:p>
            <a:pPr marL="266700" marR="112395" indent="-257175"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r>
              <a:rPr lang="ru-RU" sz="2000" b="1" spc="-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Преимущественное получение объема часов </a:t>
            </a:r>
            <a:r>
              <a:rPr lang="ru-RU" sz="2000" b="1" spc="-4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b="1" spc="-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обучении по многолетней программе                                                                                  </a:t>
            </a:r>
            <a:endParaRPr lang="ru-RU" sz="2000" b="1" spc="-4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marR="112395">
              <a:lnSpc>
                <a:spcPct val="150000"/>
              </a:lnSpc>
              <a:tabLst>
                <a:tab pos="223361" algn="l"/>
                <a:tab pos="223838" algn="l"/>
              </a:tabLst>
            </a:pPr>
            <a:endParaRPr lang="ru-RU" sz="2000" b="1" spc="-4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112395" indent="-257175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endParaRPr lang="ru-RU" sz="1500" b="1" spc="-4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112395" indent="-257175">
              <a:lnSpc>
                <a:spcPct val="150000"/>
              </a:lnSpc>
              <a:buFont typeface="Wingdings" panose="05000000000000000000" pitchFamily="2" charset="2"/>
              <a:buChar char="q"/>
              <a:tabLst>
                <a:tab pos="223361" algn="l"/>
                <a:tab pos="223838" algn="l"/>
              </a:tabLst>
            </a:pPr>
            <a:endParaRPr lang="ru-RU" sz="1500" b="1" spc="-4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" marR="112395">
              <a:lnSpc>
                <a:spcPct val="150000"/>
              </a:lnSpc>
              <a:tabLst>
                <a:tab pos="223361" algn="l"/>
                <a:tab pos="223838" algn="l"/>
              </a:tabLst>
            </a:pPr>
            <a:endParaRPr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02370" y="123706"/>
            <a:ext cx="8539260" cy="991634"/>
            <a:chOff x="-116854" y="-15391"/>
            <a:chExt cx="8539260" cy="1480022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0"/>
              <a:ext cx="8422406" cy="146463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 txBox="1"/>
            <p:nvPr/>
          </p:nvSpPr>
          <p:spPr>
            <a:xfrm>
              <a:off x="-116854" y="-15391"/>
              <a:ext cx="8279412" cy="1321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Основные отличия механизмов социального заказа от персонифицированного финансирования</a:t>
              </a:r>
              <a:endParaRPr lang="ru-RU" sz="2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448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504907205"/>
              </p:ext>
            </p:extLst>
          </p:nvPr>
        </p:nvGraphicFramePr>
        <p:xfrm>
          <a:off x="1150218" y="1215276"/>
          <a:ext cx="7262261" cy="5445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523207" y="-31856"/>
            <a:ext cx="9137148" cy="1761424"/>
            <a:chOff x="-31299" y="-178945"/>
            <a:chExt cx="9036428" cy="2496053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-31299" y="336766"/>
              <a:ext cx="8422406" cy="146463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 txBox="1"/>
            <p:nvPr/>
          </p:nvSpPr>
          <p:spPr>
            <a:xfrm>
              <a:off x="574521" y="-178945"/>
              <a:ext cx="8430608" cy="24960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Нормативно-правовые акты 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Брянской городской администрации</a:t>
              </a:r>
              <a:endParaRPr lang="ru-RU" sz="2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87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03035849"/>
              </p:ext>
            </p:extLst>
          </p:nvPr>
        </p:nvGraphicFramePr>
        <p:xfrm>
          <a:off x="558264" y="1504950"/>
          <a:ext cx="827772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636520" y="144379"/>
            <a:ext cx="8266848" cy="1079620"/>
            <a:chOff x="0" y="0"/>
            <a:chExt cx="8422406" cy="1464631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0" y="0"/>
              <a:ext cx="8422406" cy="1464631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 txBox="1"/>
            <p:nvPr/>
          </p:nvSpPr>
          <p:spPr>
            <a:xfrm>
              <a:off x="0" y="142994"/>
              <a:ext cx="8279412" cy="1321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Внесение изменений в локальные нормативные акты учреждений</a:t>
              </a:r>
              <a:endParaRPr lang="ru-RU" sz="2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834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8484025"/>
              </p:ext>
            </p:extLst>
          </p:nvPr>
        </p:nvGraphicFramePr>
        <p:xfrm>
          <a:off x="334189" y="67378"/>
          <a:ext cx="8422406" cy="1757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658867"/>
              </p:ext>
            </p:extLst>
          </p:nvPr>
        </p:nvGraphicFramePr>
        <p:xfrm>
          <a:off x="433137" y="1266325"/>
          <a:ext cx="8263288" cy="548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497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4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6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  <a:p>
                      <a:pPr algn="ctr"/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сертификаты ПФ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</a:p>
                    <a:p>
                      <a:pPr algn="ctr"/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 сертификаты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723">
                <a:tc>
                  <a:txBody>
                    <a:bodyPr/>
                    <a:lstStyle/>
                    <a:p>
                      <a:pPr algn="l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Численность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детей, которые обеспечены сертификатами (чел.)</a:t>
                      </a:r>
                    </a:p>
                  </a:txBody>
                  <a:tcPr marL="34290" marR="3429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57780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  <a:tabLst>
                          <a:tab pos="539750" algn="l"/>
                        </a:tabLs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60371 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056">
                <a:tc>
                  <a:txBody>
                    <a:bodyPr/>
                    <a:lstStyle/>
                    <a:p>
                      <a:pPr algn="l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Номинал сертификата  (руб.)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13330 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21640 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056">
                <a:tc>
                  <a:txBody>
                    <a:bodyPr/>
                    <a:lstStyle/>
                    <a:p>
                      <a:pPr algn="l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договоров (ед.)</a:t>
                      </a:r>
                      <a:endParaRPr lang="ru-RU" sz="20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20284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21760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613328743"/>
                  </a:ext>
                </a:extLst>
              </a:tr>
              <a:tr h="717324">
                <a:tc>
                  <a:txBody>
                    <a:bodyPr/>
                    <a:lstStyle/>
                    <a:p>
                      <a:pPr algn="l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Установленный охват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%)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5814">
                <a:tc>
                  <a:txBody>
                    <a:bodyPr/>
                    <a:lstStyle/>
                    <a:p>
                      <a:pPr algn="l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Номинал сертификата (руб.)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13330 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21640 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006346920"/>
                  </a:ext>
                </a:extLst>
              </a:tr>
              <a:tr h="1135959">
                <a:tc>
                  <a:txBody>
                    <a:bodyPr/>
                    <a:lstStyle/>
                    <a:p>
                      <a:pPr algn="l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Объем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муниципального задания  (чел./час)</a:t>
                      </a:r>
                    </a:p>
                    <a:p>
                      <a:pPr algn="l"/>
                      <a:endParaRPr lang="ru-RU" sz="20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1 184 008 </a:t>
                      </a:r>
                    </a:p>
                    <a:p>
                      <a:pPr marL="0" algn="ctr" defTabSz="914400" rtl="0" eaLnBrk="1" latinLnBrk="0" hangingPunct="1"/>
                      <a:endParaRPr lang="ru-RU" sz="2000" b="1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1 212 784 МЗ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1 292 700 </a:t>
                      </a:r>
                    </a:p>
                    <a:p>
                      <a:pPr marL="0" algn="ctr" defTabSz="914400" rtl="0" eaLnBrk="1" latinLnBrk="0" hangingPunct="1"/>
                      <a:endParaRPr lang="ru-RU" sz="2000" b="1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1 139 564 МЗ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25737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17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434628" y="1251488"/>
            <a:ext cx="2387066" cy="36768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целевых показателей реализации Концепции развития дополнительного образования детей до 2030 г.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 этап: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2022-2024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8011" y="797802"/>
            <a:ext cx="107374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63262" y="857250"/>
            <a:ext cx="179831" cy="17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488992" y="927440"/>
            <a:ext cx="179831" cy="17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58011" y="797802"/>
            <a:ext cx="107374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58011" y="797802"/>
            <a:ext cx="107374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14941" y="3522865"/>
            <a:ext cx="3319687" cy="2735112"/>
          </a:xfrm>
          <a:prstGeom prst="roundRect">
            <a:avLst>
              <a:gd name="adj" fmla="val 16954"/>
            </a:avLst>
          </a:prstGeom>
          <a:ln w="3175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1"/>
          <a:lstStyle/>
          <a:p>
            <a:pPr marL="65485" indent="-65485" algn="ctr"/>
            <a:r>
              <a:rPr lang="ru-RU" sz="16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Увеличение </a:t>
            </a:r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охвата детей дополнительным образованием, совершенствование системы персонифицированного финансирования. Внедрение социального заказа на территории муниципалитета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48951" y="234516"/>
            <a:ext cx="3399589" cy="3080087"/>
          </a:xfrm>
          <a:prstGeom prst="roundRect">
            <a:avLst>
              <a:gd name="adj" fmla="val 15230"/>
            </a:avLst>
          </a:prstGeom>
          <a:ln w="3175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1"/>
          <a:lstStyle/>
          <a:p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ru-RU" sz="105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L="257175" indent="-257175"/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717406" y="3508781"/>
            <a:ext cx="3244928" cy="2763281"/>
          </a:xfrm>
          <a:prstGeom prst="roundRect">
            <a:avLst/>
          </a:prstGeom>
          <a:ln w="3175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1"/>
          <a:lstStyle/>
          <a:p>
            <a:pPr algn="ctr"/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anose="02020603050405020304" pitchFamily="18" charset="0"/>
              </a:rPr>
              <a:t>Развитие кадрового потенциала</a:t>
            </a:r>
          </a:p>
          <a:p>
            <a:pPr algn="ctr"/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anose="02020603050405020304" pitchFamily="18" charset="0"/>
              </a:rPr>
              <a:t> системы дополнительного </a:t>
            </a:r>
          </a:p>
          <a:p>
            <a:pPr algn="ctr"/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anose="02020603050405020304" pitchFamily="18" charset="0"/>
              </a:rPr>
              <a:t>образования детей через развитие института наставничества,</a:t>
            </a:r>
          </a:p>
          <a:p>
            <a:pPr algn="ctr"/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anose="02020603050405020304" pitchFamily="18" charset="0"/>
              </a:rPr>
              <a:t>системы конкурсов профессионального мастерства, реализацию программ привлечения выпускников ВУЗов и </a:t>
            </a:r>
            <a:r>
              <a:rPr lang="ru-RU" sz="1600" b="1" dirty="0" err="1">
                <a:solidFill>
                  <a:srgbClr val="660066"/>
                </a:solidFill>
                <a:latin typeface="Times New Roman" pitchFamily="18" charset="0"/>
                <a:cs typeface="Times New Roman" panose="02020603050405020304" pitchFamily="18" charset="0"/>
              </a:rPr>
              <a:t>ССУЗов</a:t>
            </a:r>
            <a:endParaRPr lang="ru-RU" sz="1600" b="1" dirty="0">
              <a:solidFill>
                <a:srgbClr val="660066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L="257175" indent="-257175">
              <a:buAutoNum type="arabicPeriod"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48951" y="385479"/>
            <a:ext cx="340118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anose="02020603050405020304" pitchFamily="18" charset="0"/>
              </a:rPr>
              <a:t>Обновление содержания дополнительных образовательных программ (ДОП), интеграция с программами общего образования для достижения нового качества образовательных результатов обучающихся,</a:t>
            </a:r>
            <a:r>
              <a:rPr lang="ru-RU" sz="1600" dirty="0"/>
              <a:t> </a:t>
            </a:r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 том числе усиление  воспитательной составляющей в содержании ДОП</a:t>
            </a:r>
          </a:p>
          <a:p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ru-RU" sz="1200" b="1" dirty="0">
              <a:solidFill>
                <a:srgbClr val="7030A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717406" y="234516"/>
            <a:ext cx="3244928" cy="3080087"/>
          </a:xfrm>
          <a:prstGeom prst="roundRect">
            <a:avLst/>
          </a:prstGeom>
          <a:ln w="31750"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1"/>
          <a:lstStyle/>
          <a:p>
            <a:pPr indent="-257175" algn="ctr"/>
            <a:r>
              <a:rPr lang="ru-RU" sz="16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16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доступности  и открытости дополнительного образования через вариативность программ для разных социальных групп,  расширение участия организаций негосударственного сектора</a:t>
            </a:r>
          </a:p>
          <a:p>
            <a:pPr marL="257175" indent="-257175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L="257175" indent="-257175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    </a:t>
            </a:r>
          </a:p>
          <a:p>
            <a:pPr marL="257175" indent="-257175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       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63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701" y="77002"/>
            <a:ext cx="8608298" cy="49381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0631" y="570821"/>
            <a:ext cx="8595361" cy="8783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lvl="0" indent="-257175" algn="just" defTabSz="6858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Признать работу учреждений дополнительного образования  г. Брянска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685800"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реализации 1 этапа плана мероприятий в рамках Концепции развития дополнительного образования детей за 2023-2024 учебный  год удовлетворительной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defTabSz="685800"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57175" lvl="0" indent="-257175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Учреждениям дополнительного образования г. Брянска :</a:t>
            </a:r>
            <a:endParaRPr lang="ru-RU" b="1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обеспечить выполнение целевых показателей реализации  Концепции развития дополнительного образования детей до 2030 года (1 этап </a:t>
            </a:r>
            <a:r>
              <a:rPr lang="ru-RU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2022-2024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г.г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.);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усилить работу по повышению охвата детей дополнительным образованием </a:t>
            </a: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до 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80 % от количества детей в г. Брянске в возрасте от 5 до 17 лет включительно;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осуществить переход на реализацию программ на основе социальных сертификатов согласно плановому показателю  – 11%  к началу 2024-2025 учебного года;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внести изменения в нормативные локальные акты учреждений согласно нормативным документам, утвержденным Брянской городской администрацией;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продолжить работу по обновлению содержания дополнительных общеобразовательных программ, сетевому взаимодействию  с организациями государственного и негосударственного секторов; 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способствовать повышению доступности качественного дополнительного образования для разных социальных групп, включая детей, попавших в трудную жизненную ситуацию, детей с ограниченными возможностями здоровья и </a:t>
            </a: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детей-инвалидов;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sz="1238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ru-RU" sz="1238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sz="1238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lang="ru-RU" sz="1238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36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8757" y="67815"/>
            <a:ext cx="8595360" cy="6653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активизировать участие руководящих и педагогических кадров учреждений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69875"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конкурсах профессионального мастерства и в других мероприятиях,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направленных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профессиональное развитие и самореализацию;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продолжить работу по обновлению содержания дополнительных общеобразовательных программ, сетевому взаимодействию  с организациями государственного и негосударственного секторов; 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способствовать повышению доступности качественного дополнительного образования для разных социальных групп, включая детей, попавших в трудную жизненную ситуацию, детей с ограниченными возможностями здоровья и </a:t>
            </a: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детей-инвалидов;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активизировать участие руководящих и педагогических кадров учреждений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69875" lvl="0" indent="-269875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в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конкурсах профессионального мастерства и в других мероприятиях,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направленных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профессиональное развитие и самореализацию.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sz="1238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Муниципальному опорному центру дополнительного образования детей </a:t>
            </a: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 Брянска:</a:t>
            </a:r>
            <a:endParaRPr lang="ru-RU" b="1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обеспечить  организационное и информационно-методическое сопровождение учреждений дополнительного образования  по выполнению целевых показателей реализации  Концепции развития дополнительного образования детей до 2030 года в части внедрения социального заказа и увеличения охвата детей                дополнительным образованием;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продолжить работу по выявлению и  распространению лучших практик в системе дополнительного образования по всем приоритетным направлениям реализации  Концепции развития дополнительного образования детей. </a:t>
            </a: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25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1"/>
            <a:ext cx="2418348" cy="6858000"/>
          </a:xfrm>
          <a:prstGeom prst="homePlate">
            <a:avLst>
              <a:gd name="adj" fmla="val 3164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lIns="68580" tIns="34290" rIns="68580" bIns="34290" rtlCol="0">
            <a:noAutofit/>
          </a:bodyPr>
          <a:lstStyle/>
          <a:p>
            <a:pPr defTabSz="685800">
              <a:spcBef>
                <a:spcPct val="20000"/>
              </a:spcBef>
              <a:defRPr/>
            </a:pPr>
            <a:endParaRPr lang="ru-RU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350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350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r>
              <a:rPr lang="ru-RU" sz="1275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r>
              <a:rPr lang="ru-RU" b="1" kern="0" dirty="0" smtClean="0">
                <a:latin typeface="Times New Roman" pitchFamily="18" charset="0"/>
                <a:cs typeface="Times New Roman" pitchFamily="18" charset="0"/>
              </a:rPr>
              <a:t>Концепция</a:t>
            </a:r>
          </a:p>
          <a:p>
            <a:pPr algn="ctr" defTabSz="685800">
              <a:spcBef>
                <a:spcPct val="20000"/>
              </a:spcBef>
              <a:defRPr/>
            </a:pPr>
            <a:r>
              <a:rPr lang="ru-RU" b="1" kern="0" dirty="0" smtClean="0">
                <a:latin typeface="Times New Roman" pitchFamily="18" charset="0"/>
                <a:cs typeface="Times New Roman" pitchFamily="18" charset="0"/>
              </a:rPr>
              <a:t>дополнительного </a:t>
            </a: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образования </a:t>
            </a:r>
          </a:p>
          <a:p>
            <a:pPr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до 2030 года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558787001"/>
              </p:ext>
            </p:extLst>
          </p:nvPr>
        </p:nvGraphicFramePr>
        <p:xfrm>
          <a:off x="2418348" y="141372"/>
          <a:ext cx="6485020" cy="534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998660235"/>
              </p:ext>
            </p:extLst>
          </p:nvPr>
        </p:nvGraphicFramePr>
        <p:xfrm>
          <a:off x="2418347" y="817597"/>
          <a:ext cx="6379143" cy="520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595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1" y="0"/>
            <a:ext cx="2079057" cy="6858000"/>
          </a:xfrm>
          <a:prstGeom prst="homePlate">
            <a:avLst>
              <a:gd name="adj" fmla="val 3164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lIns="68580" tIns="34290" rIns="68580" bIns="34290" rtlCol="0">
            <a:noAutofit/>
          </a:bodyPr>
          <a:lstStyle/>
          <a:p>
            <a:pPr defTabSz="685800">
              <a:spcBef>
                <a:spcPct val="20000"/>
              </a:spcBef>
              <a:defRPr/>
            </a:pPr>
            <a:endParaRPr lang="ru-RU" sz="1575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575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5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5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5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5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5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r>
              <a:rPr lang="ru-RU" sz="1575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 defTabSz="685800">
              <a:spcBef>
                <a:spcPct val="20000"/>
              </a:spcBef>
              <a:defRPr/>
            </a:pPr>
            <a:endParaRPr lang="ru-RU" sz="15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5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r>
              <a:rPr lang="ru-RU" sz="1600" b="1" kern="0" dirty="0">
                <a:latin typeface="Times New Roman" pitchFamily="18" charset="0"/>
                <a:cs typeface="Times New Roman" pitchFamily="18" charset="0"/>
              </a:rPr>
              <a:t>Концепция</a:t>
            </a:r>
          </a:p>
          <a:p>
            <a:pPr algn="ctr" defTabSz="685800">
              <a:spcBef>
                <a:spcPct val="20000"/>
              </a:spcBef>
              <a:defRPr/>
            </a:pPr>
            <a:r>
              <a:rPr lang="ru-RU" sz="1600" b="1" kern="0" dirty="0" smtClean="0">
                <a:latin typeface="Times New Roman" pitchFamily="18" charset="0"/>
                <a:cs typeface="Times New Roman" pitchFamily="18" charset="0"/>
              </a:rPr>
              <a:t>дополнительного </a:t>
            </a:r>
            <a:r>
              <a:rPr lang="ru-RU" sz="1600" b="1" kern="0" dirty="0">
                <a:latin typeface="Times New Roman" pitchFamily="18" charset="0"/>
                <a:cs typeface="Times New Roman" pitchFamily="18" charset="0"/>
              </a:rPr>
              <a:t>образования </a:t>
            </a:r>
          </a:p>
          <a:p>
            <a:pPr algn="ctr" defTabSz="685800">
              <a:spcBef>
                <a:spcPct val="20000"/>
              </a:spcBef>
              <a:defRPr/>
            </a:pPr>
            <a:r>
              <a:rPr lang="ru-RU" sz="1600" b="1" kern="0" dirty="0">
                <a:latin typeface="Times New Roman" pitchFamily="18" charset="0"/>
                <a:cs typeface="Times New Roman" pitchFamily="18" charset="0"/>
              </a:rPr>
              <a:t>до 2030 года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37871899"/>
              </p:ext>
            </p:extLst>
          </p:nvPr>
        </p:nvGraphicFramePr>
        <p:xfrm>
          <a:off x="2079058" y="1260907"/>
          <a:ext cx="6937408" cy="5731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586880853"/>
              </p:ext>
            </p:extLst>
          </p:nvPr>
        </p:nvGraphicFramePr>
        <p:xfrm>
          <a:off x="1996907" y="-134753"/>
          <a:ext cx="7019559" cy="1260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4484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0"/>
            <a:ext cx="2418348" cy="6858000"/>
          </a:xfrm>
          <a:prstGeom prst="homePlate">
            <a:avLst>
              <a:gd name="adj" fmla="val 3164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lIns="68580" tIns="34290" rIns="68580" bIns="34290" rtlCol="0">
            <a:noAutofit/>
          </a:bodyPr>
          <a:lstStyle/>
          <a:p>
            <a:pPr defTabSz="685800">
              <a:spcBef>
                <a:spcPct val="20000"/>
              </a:spcBef>
              <a:defRPr/>
            </a:pPr>
            <a:endParaRPr lang="ru-RU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350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350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r>
              <a:rPr lang="ru-RU" sz="1275" b="1" kern="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Концепция</a:t>
            </a:r>
          </a:p>
          <a:p>
            <a:pPr marL="87313"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дополнительного образования </a:t>
            </a:r>
          </a:p>
          <a:p>
            <a:pPr marL="87313"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до 2030 года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77107238"/>
              </p:ext>
            </p:extLst>
          </p:nvPr>
        </p:nvGraphicFramePr>
        <p:xfrm>
          <a:off x="2440005" y="1097278"/>
          <a:ext cx="6367110" cy="5909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781289248"/>
              </p:ext>
            </p:extLst>
          </p:nvPr>
        </p:nvGraphicFramePr>
        <p:xfrm>
          <a:off x="2351271" y="240632"/>
          <a:ext cx="6544579" cy="1121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7813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21658" y="0"/>
            <a:ext cx="2418348" cy="6858000"/>
          </a:xfrm>
          <a:prstGeom prst="homePlate">
            <a:avLst>
              <a:gd name="adj" fmla="val 3164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lIns="68580" tIns="34290" rIns="68580" bIns="34290" rtlCol="0">
            <a:noAutofit/>
          </a:bodyPr>
          <a:lstStyle/>
          <a:p>
            <a:pPr defTabSz="685800">
              <a:spcBef>
                <a:spcPct val="20000"/>
              </a:spcBef>
              <a:defRPr/>
            </a:pPr>
            <a:endParaRPr lang="ru-RU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350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350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r>
              <a:rPr lang="ru-RU" sz="1275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2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Концепция</a:t>
            </a:r>
          </a:p>
          <a:p>
            <a:pPr marL="87313"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дополнительного образования </a:t>
            </a:r>
          </a:p>
          <a:p>
            <a:pPr marL="87313"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до 2030 года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13098275"/>
              </p:ext>
            </p:extLst>
          </p:nvPr>
        </p:nvGraphicFramePr>
        <p:xfrm>
          <a:off x="2440006" y="1087656"/>
          <a:ext cx="6367110" cy="5630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77158922"/>
              </p:ext>
            </p:extLst>
          </p:nvPr>
        </p:nvGraphicFramePr>
        <p:xfrm>
          <a:off x="2379847" y="154005"/>
          <a:ext cx="6544579" cy="1053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7206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0" y="-1"/>
            <a:ext cx="2418348" cy="6939815"/>
          </a:xfrm>
          <a:prstGeom prst="homePlate">
            <a:avLst>
              <a:gd name="adj" fmla="val 3164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lIns="68580" tIns="34290" rIns="68580" bIns="34290" rtlCol="0">
            <a:noAutofit/>
          </a:bodyPr>
          <a:lstStyle/>
          <a:p>
            <a:pPr defTabSz="685800">
              <a:spcBef>
                <a:spcPct val="20000"/>
              </a:spcBef>
              <a:defRPr/>
            </a:pPr>
            <a:endParaRPr lang="ru-RU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350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350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r>
              <a:rPr lang="ru-RU" sz="1275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Концепция</a:t>
            </a:r>
          </a:p>
          <a:p>
            <a:pPr marL="87313"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дополнительного образования </a:t>
            </a:r>
          </a:p>
          <a:p>
            <a:pPr marL="87313"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до 2030 года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15335445"/>
              </p:ext>
            </p:extLst>
          </p:nvPr>
        </p:nvGraphicFramePr>
        <p:xfrm>
          <a:off x="2440006" y="1788495"/>
          <a:ext cx="6367110" cy="4012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859213728"/>
              </p:ext>
            </p:extLst>
          </p:nvPr>
        </p:nvGraphicFramePr>
        <p:xfrm>
          <a:off x="2320290" y="596766"/>
          <a:ext cx="6544579" cy="1078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5245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ятиугольник 4"/>
          <p:cNvSpPr/>
          <p:nvPr/>
        </p:nvSpPr>
        <p:spPr>
          <a:xfrm>
            <a:off x="21658" y="0"/>
            <a:ext cx="2418348" cy="6858000"/>
          </a:xfrm>
          <a:prstGeom prst="homePlate">
            <a:avLst>
              <a:gd name="adj" fmla="val 3164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vert="horz" lIns="68580" tIns="34290" rIns="68580" bIns="34290" rtlCol="0">
            <a:noAutofit/>
          </a:bodyPr>
          <a:lstStyle/>
          <a:p>
            <a:pPr defTabSz="685800">
              <a:spcBef>
                <a:spcPct val="20000"/>
              </a:spcBef>
              <a:defRPr/>
            </a:pPr>
            <a:endParaRPr lang="ru-RU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b="1" kern="0" dirty="0">
              <a:solidFill>
                <a:prstClr val="white"/>
              </a:solidFill>
              <a:latin typeface="Calibri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350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685800">
              <a:spcBef>
                <a:spcPct val="20000"/>
              </a:spcBef>
              <a:defRPr/>
            </a:pPr>
            <a:endParaRPr lang="ru-RU" sz="1350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r>
              <a:rPr lang="ru-RU" sz="1275" b="1" kern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685800">
              <a:spcBef>
                <a:spcPct val="20000"/>
              </a:spcBef>
              <a:defRPr/>
            </a:pPr>
            <a:endParaRPr lang="ru-RU" sz="1275" b="1" kern="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87313"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Концепция</a:t>
            </a:r>
          </a:p>
          <a:p>
            <a:pPr marL="87313"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дополнительного образования </a:t>
            </a:r>
          </a:p>
          <a:p>
            <a:pPr marL="87313" algn="ctr" defTabSz="685800">
              <a:spcBef>
                <a:spcPct val="2000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до 2030 года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12996176"/>
              </p:ext>
            </p:extLst>
          </p:nvPr>
        </p:nvGraphicFramePr>
        <p:xfrm>
          <a:off x="2440006" y="1788494"/>
          <a:ext cx="6424863" cy="4477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125964410"/>
              </p:ext>
            </p:extLst>
          </p:nvPr>
        </p:nvGraphicFramePr>
        <p:xfrm>
          <a:off x="2440006" y="587141"/>
          <a:ext cx="6544579" cy="91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1223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0" name="AutoShape 21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9505"/>
              </p:ext>
            </p:extLst>
          </p:nvPr>
        </p:nvGraphicFramePr>
        <p:xfrm>
          <a:off x="0" y="0"/>
          <a:ext cx="9172876" cy="70539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72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22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 основных показателей развития системы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дополнительного образования в г. Брянске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57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40972" name="AutoShape 12" descr="http://rmc32.ru/upload/iblock/605/605108c170e769bd2c819bb4e21d5ebb.jp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483405975"/>
              </p:ext>
            </p:extLst>
          </p:nvPr>
        </p:nvGraphicFramePr>
        <p:xfrm>
          <a:off x="90841" y="1986623"/>
          <a:ext cx="2590817" cy="5046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261128" y="307679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82123" y="307945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13827" y="4851134"/>
            <a:ext cx="541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30045" y="3132618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92899" y="526976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05920" y="5264445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621433" y="535748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62045" y="5336215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36" name="Штриховая стрелка вправо 35"/>
          <p:cNvSpPr/>
          <p:nvPr/>
        </p:nvSpPr>
        <p:spPr>
          <a:xfrm>
            <a:off x="2191345" y="5691272"/>
            <a:ext cx="600178" cy="462517"/>
          </a:xfrm>
          <a:prstGeom prst="stripedRightArrow">
            <a:avLst/>
          </a:prstGeom>
          <a:noFill/>
          <a:ln w="38100"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1"/>
          <a:lstStyle/>
          <a:p>
            <a:pPr algn="ctr"/>
            <a:endParaRPr lang="ru-RU" sz="105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752628"/>
              </p:ext>
            </p:extLst>
          </p:nvPr>
        </p:nvGraphicFramePr>
        <p:xfrm>
          <a:off x="2819145" y="1270772"/>
          <a:ext cx="3623915" cy="55476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258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Типы программ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  <a:p>
                      <a:pPr algn="ctr"/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</a:t>
                      </a: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Общеразвиваюшие</a:t>
                      </a:r>
                      <a:endParaRPr lang="ru-RU" sz="16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r>
                        <a:rPr lang="ru-RU" sz="1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по направленностям: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1704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55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художественная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581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55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туристско-краеведческая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76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55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естественнонаучная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134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55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социально-гуманитарная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553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55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физкультурно-спортивная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203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80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техническая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157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3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Спортивной подготовки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3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Предпрофессиональные</a:t>
                      </a:r>
                      <a:endParaRPr lang="ru-RU" sz="18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55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1" i="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ВСЕГО: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1809</a:t>
                      </a:r>
                      <a:endParaRPr lang="ru-RU" sz="1800" b="1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40" name="Диаграмма 39"/>
          <p:cNvGraphicFramePr/>
          <p:nvPr>
            <p:extLst>
              <p:ext uri="{D42A27DB-BD31-4B8C-83A1-F6EECF244321}">
                <p14:modId xmlns:p14="http://schemas.microsoft.com/office/powerpoint/2010/main" val="237345279"/>
              </p:ext>
            </p:extLst>
          </p:nvPr>
        </p:nvGraphicFramePr>
        <p:xfrm>
          <a:off x="6413285" y="676280"/>
          <a:ext cx="2649071" cy="5639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86020" y="1870431"/>
            <a:ext cx="1676336" cy="484748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Из них в МБУДО</a:t>
            </a:r>
          </a:p>
          <a:p>
            <a:pPr algn="ctr"/>
            <a:r>
              <a:rPr lang="ru-RU" sz="1200" b="1" i="1" dirty="0">
                <a:latin typeface="Times New Roman" pitchFamily="18" charset="0"/>
                <a:cs typeface="Times New Roman" pitchFamily="18" charset="0"/>
              </a:rPr>
              <a:t> г. Брянска </a:t>
            </a:r>
            <a:r>
              <a:rPr lang="ru-RU" sz="1350" b="1" i="1" dirty="0">
                <a:latin typeface="Times New Roman" pitchFamily="18" charset="0"/>
                <a:cs typeface="Times New Roman" pitchFamily="18" charset="0"/>
              </a:rPr>
              <a:t>- 465</a:t>
            </a:r>
            <a:endParaRPr lang="ru-RU" sz="1350" b="1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6564834" y="2355179"/>
            <a:ext cx="855552" cy="1191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90972" y="5669157"/>
            <a:ext cx="614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2022-2023 уч. г.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81517" y="5642108"/>
            <a:ext cx="614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/>
              <a:t>2023-2024 уч. г.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5281" y="765788"/>
            <a:ext cx="563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общеобразовательные программы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2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9117</TotalTime>
  <Words>1750</Words>
  <Application>Microsoft Office PowerPoint</Application>
  <PresentationFormat>Экран (4:3)</PresentationFormat>
  <Paragraphs>441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Областная научно-практическая конференция  «Целевая модель развития региональной системы дополнительного  образования детей Брянской области 2020 название муниципалитета</dc:title>
  <dc:creator>РМЦ</dc:creator>
  <cp:lastModifiedBy>ЦВР_Брянск</cp:lastModifiedBy>
  <cp:revision>2955</cp:revision>
  <cp:lastPrinted>2020-12-10T07:36:25Z</cp:lastPrinted>
  <dcterms:created xsi:type="dcterms:W3CDTF">2020-11-19T09:50:27Z</dcterms:created>
  <dcterms:modified xsi:type="dcterms:W3CDTF">2024-05-31T07:15:12Z</dcterms:modified>
</cp:coreProperties>
</file>