
<file path=[Content_Types].xml><?xml version="1.0" encoding="utf-8"?>
<Types xmlns="http://schemas.openxmlformats.org/package/2006/content-types">
  <Default ContentType="application/vnd.openxmlformats-package.relationships+xml" Extension="rels"/>
  <Default ContentType="application/xml" Extension="xml"/>
  <Default ContentType="image/jpeg" Extension="jpeg"/>
  <Default ContentType="image/png" Extension="png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presentationml.tags+xml" PartName="/ppt/tags/tag1.xml"/>
  <Override ContentType="application/vnd.openxmlformats-officedocument.theme+xml" PartName="/ppt/theme/theme1.xml"/>
  <Override ContentType="application/vnd.openxmlformats-officedocument.presentationml.viewProps+xml" PartName="/ppt/viewProps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Relationship Id="rId3" Target="docProps/app.xml" Type="http://schemas.openxmlformats.org/officeDocument/2006/relationships/extended-properties"/><Relationship Id="rId4" Target="docProps/thumbnail.jpeg" Type="http://schemas.openxmlformats.org/package/2006/relationships/metadata/thumbnail"/><Relationship Id="rId5" Target="docProps/custom.xml" Type="http://schemas.openxmlformats.org/officeDocument/2006/relationships/custom-properties"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autoCompressPictures="0">
  <p:sldMasterIdLst>
    <p:sldMasterId id="2147483692" r:id="rId1"/>
  </p:sldMasterIdLst>
  <p:sldIdLst>
    <p:sldId id="282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2" r:id="rId16"/>
    <p:sldId id="273" r:id="rId17"/>
    <p:sldId id="274" r:id="rId18"/>
    <p:sldId id="275" r:id="rId19"/>
    <p:sldId id="279" r:id="rId20"/>
    <p:sldId id="280" r:id="rId21"/>
  </p:sldIdLst>
  <p:sldSz cx="12192000" cy="6858000"/>
  <p:notesSz cx="6858000" cy="9144000"/>
  <p:custDataLst>
    <p:tags r:id="rId22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slide" Target="slides/slide20.xml" /><Relationship Id="rId22" Type="http://schemas.openxmlformats.org/officeDocument/2006/relationships/tags" Target="tags/tag1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57F1E4F-1CFF-5643-939E-217C01CDF565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8973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B61BEF0D-F0BB-DE4B-95CE-6DB70DBA9567}" type="datetimeFigureOut">
              <a:rPr lang="en-US" smtClean="0"/>
              <a:t>5/28/2026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712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8.jpeg" /><Relationship Id="rId3" Type="http://schemas.openxmlformats.org/officeDocument/2006/relationships/image" Target="../media/image39.jpeg" /><Relationship Id="rId4" Type="http://schemas.openxmlformats.org/officeDocument/2006/relationships/image" Target="../media/image40.jpeg" /><Relationship Id="rId5" Type="http://schemas.openxmlformats.org/officeDocument/2006/relationships/image" Target="../media/image4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2.jpeg" /><Relationship Id="rId3" Type="http://schemas.openxmlformats.org/officeDocument/2006/relationships/image" Target="../media/image43.jpeg" /><Relationship Id="rId4" Type="http://schemas.openxmlformats.org/officeDocument/2006/relationships/image" Target="../media/image44.jpeg" /><Relationship Id="rId5" Type="http://schemas.openxmlformats.org/officeDocument/2006/relationships/image" Target="../media/image45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6.jpeg" /><Relationship Id="rId3" Type="http://schemas.openxmlformats.org/officeDocument/2006/relationships/image" Target="../media/image47.jpeg" /><Relationship Id="rId4" Type="http://schemas.openxmlformats.org/officeDocument/2006/relationships/image" Target="../media/image48.jpeg" /><Relationship Id="rId5" Type="http://schemas.openxmlformats.org/officeDocument/2006/relationships/image" Target="../media/image49.jpe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0.jpeg" /><Relationship Id="rId3" Type="http://schemas.openxmlformats.org/officeDocument/2006/relationships/image" Target="../media/image51.jpeg" /><Relationship Id="rId4" Type="http://schemas.openxmlformats.org/officeDocument/2006/relationships/image" Target="../media/image52.jpeg" /><Relationship Id="rId5" Type="http://schemas.openxmlformats.org/officeDocument/2006/relationships/image" Target="../media/image53.jpeg" /><Relationship Id="rId6" Type="http://schemas.openxmlformats.org/officeDocument/2006/relationships/image" Target="../media/image54.jpeg" /><Relationship Id="rId7" Type="http://schemas.openxmlformats.org/officeDocument/2006/relationships/image" Target="../media/image55.jpe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6.jpeg" /><Relationship Id="rId3" Type="http://schemas.openxmlformats.org/officeDocument/2006/relationships/image" Target="../media/image57.jpeg" /><Relationship Id="rId4" Type="http://schemas.openxmlformats.org/officeDocument/2006/relationships/image" Target="../media/image58.jpeg" /><Relationship Id="rId5" Type="http://schemas.openxmlformats.org/officeDocument/2006/relationships/image" Target="../media/image59.jpe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0.jpeg" /><Relationship Id="rId3" Type="http://schemas.openxmlformats.org/officeDocument/2006/relationships/image" Target="../media/image61.jpeg" /><Relationship Id="rId4" Type="http://schemas.openxmlformats.org/officeDocument/2006/relationships/image" Target="../media/image62.jpeg" /><Relationship Id="rId5" Type="http://schemas.openxmlformats.org/officeDocument/2006/relationships/image" Target="../media/image63.jpe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4.jpeg" /><Relationship Id="rId3" Type="http://schemas.openxmlformats.org/officeDocument/2006/relationships/image" Target="../media/image65.jpeg" /><Relationship Id="rId4" Type="http://schemas.openxmlformats.org/officeDocument/2006/relationships/image" Target="../media/image66.jpeg" /><Relationship Id="rId5" Type="http://schemas.openxmlformats.org/officeDocument/2006/relationships/image" Target="../media/image67.jpe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68.jpeg" /><Relationship Id="rId3" Type="http://schemas.openxmlformats.org/officeDocument/2006/relationships/image" Target="../media/image69.jpeg" /><Relationship Id="rId4" Type="http://schemas.openxmlformats.org/officeDocument/2006/relationships/image" Target="../media/image70.jpeg" /><Relationship Id="rId5" Type="http://schemas.openxmlformats.org/officeDocument/2006/relationships/image" Target="../media/image71.jpe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2.jpeg" /><Relationship Id="rId3" Type="http://schemas.openxmlformats.org/officeDocument/2006/relationships/image" Target="../media/image73.jpeg" /><Relationship Id="rId4" Type="http://schemas.openxmlformats.org/officeDocument/2006/relationships/image" Target="../media/image74.jpe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5.jpeg" /><Relationship Id="rId3" Type="http://schemas.openxmlformats.org/officeDocument/2006/relationships/image" Target="../media/image76.jpeg" /><Relationship Id="rId4" Type="http://schemas.openxmlformats.org/officeDocument/2006/relationships/image" Target="../media/image77.jpeg" /><Relationship Id="rId5" Type="http://schemas.openxmlformats.org/officeDocument/2006/relationships/image" Target="../media/image78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jpeg" /><Relationship Id="rId3" Type="http://schemas.openxmlformats.org/officeDocument/2006/relationships/image" Target="../media/image3.jpeg" /><Relationship Id="rId4" Type="http://schemas.openxmlformats.org/officeDocument/2006/relationships/image" Target="../media/image4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9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Relationship Id="rId4" Type="http://schemas.openxmlformats.org/officeDocument/2006/relationships/image" Target="../media/image7.jpeg" /><Relationship Id="rId5" Type="http://schemas.openxmlformats.org/officeDocument/2006/relationships/image" Target="../media/image8.jpeg" /><Relationship Id="rId6" Type="http://schemas.openxmlformats.org/officeDocument/2006/relationships/image" Target="../media/image9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Relationship Id="rId4" Type="http://schemas.openxmlformats.org/officeDocument/2006/relationships/image" Target="../media/image12.jpeg" /><Relationship Id="rId5" Type="http://schemas.openxmlformats.org/officeDocument/2006/relationships/image" Target="../media/image13.jpeg" /><Relationship Id="rId6" Type="http://schemas.openxmlformats.org/officeDocument/2006/relationships/image" Target="../media/image14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Relationship Id="rId5" Type="http://schemas.openxmlformats.org/officeDocument/2006/relationships/image" Target="../media/image18.jpe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9.jpeg" /><Relationship Id="rId3" Type="http://schemas.openxmlformats.org/officeDocument/2006/relationships/image" Target="../media/image20.jpeg" /><Relationship Id="rId4" Type="http://schemas.openxmlformats.org/officeDocument/2006/relationships/image" Target="../media/image21.jpeg" /><Relationship Id="rId5" Type="http://schemas.openxmlformats.org/officeDocument/2006/relationships/image" Target="../media/image22.jpeg" /><Relationship Id="rId6" Type="http://schemas.openxmlformats.org/officeDocument/2006/relationships/image" Target="../media/image23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4.jpeg" /><Relationship Id="rId3" Type="http://schemas.openxmlformats.org/officeDocument/2006/relationships/image" Target="../media/image25.jpeg" /><Relationship Id="rId4" Type="http://schemas.openxmlformats.org/officeDocument/2006/relationships/image" Target="../media/image26.jpeg" /><Relationship Id="rId5" Type="http://schemas.openxmlformats.org/officeDocument/2006/relationships/image" Target="../media/image27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8.jpeg" /><Relationship Id="rId3" Type="http://schemas.openxmlformats.org/officeDocument/2006/relationships/image" Target="../media/image29.jpeg" /><Relationship Id="rId4" Type="http://schemas.openxmlformats.org/officeDocument/2006/relationships/image" Target="../media/image30.jpeg" /><Relationship Id="rId5" Type="http://schemas.openxmlformats.org/officeDocument/2006/relationships/image" Target="../media/image31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2.jpeg" /><Relationship Id="rId3" Type="http://schemas.openxmlformats.org/officeDocument/2006/relationships/image" Target="../media/image33.jpeg" /><Relationship Id="rId4" Type="http://schemas.openxmlformats.org/officeDocument/2006/relationships/image" Target="../media/image34.jpeg" /><Relationship Id="rId5" Type="http://schemas.openxmlformats.org/officeDocument/2006/relationships/image" Target="../media/image35.jpeg" /><Relationship Id="rId6" Type="http://schemas.openxmlformats.org/officeDocument/2006/relationships/image" Target="../media/image36.jpeg" /><Relationship Id="rId7" Type="http://schemas.openxmlformats.org/officeDocument/2006/relationships/image" Target="../media/image37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DE69C7-78E6-4AA5-830D-33A363DEEB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930126"/>
            <a:ext cx="9966960" cy="1669409"/>
          </a:xfrm>
        </p:spPr>
        <p:txBody>
          <a:bodyPr>
            <a:normAutofit/>
          </a:bodyPr>
          <a:lstStyle/>
          <a:p>
            <a:r>
              <a:rPr lang="ru-RU" sz="2800">
                <a:solidFill>
                  <a:schemeClr val="tx1"/>
                </a:solidFill>
              </a:rPr>
              <a:t>МОДЕЛИ И ФОРМЫ СОТРУДНИЧЕСТВА УЧРЕЖЕДНИЙ ДОПОЛНИТЕЛЬНОГО ОБРАЗОВАНИЯ С КРАЕВЕДЧЕСКИМ МУЗЕЕМ В КОНТЕКСТЕ РАЗВИТИЯ КРАЕВЕДЧЕСКОЙ КОМПЕТЕНТНОСТИ УЧАЩИХСЯ И ПЕДАГОГОВ</a:t>
            </a:r>
          </a:p>
        </p:txBody>
      </p:sp>
      <p:pic>
        <p:nvPicPr>
          <p:cNvPr id="4" name="Рисунок 3" descr="Логотип Брянского государственного краеведческого музея">
            <a:extLst>
              <a:ext uri="{FF2B5EF4-FFF2-40B4-BE49-F238E27FC236}">
                <a16:creationId xmlns:a16="http://schemas.microsoft.com/office/drawing/2014/main" id="{10073B51-165B-4BE9-8994-AA3954983BF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4043494" y="801031"/>
            <a:ext cx="3716323" cy="248745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70559436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E088D3-E7A7-417A-9385-4DDA23DCB2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44812"/>
            <a:ext cx="9966960" cy="652809"/>
          </a:xfrm>
        </p:spPr>
        <p:txBody>
          <a:bodyPr>
            <a:normAutofit/>
          </a:bodyPr>
          <a:lstStyle/>
          <a:p>
            <a:r>
              <a:rPr lang="ru-RU" sz="29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Научные чтения</a:t>
            </a:r>
            <a:r>
              <a:rPr lang="ru-RU" sz="29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9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5FE105-17A9-4C85-98C8-68164EFDA5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6244" y="897621"/>
            <a:ext cx="4096256" cy="2733054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11C7DC0-9F33-44A2-9175-87181FBE51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1" y="933139"/>
            <a:ext cx="3914956" cy="26620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9B6FEB3-362D-4ACE-B297-55AFE3E100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6698" y="3858937"/>
            <a:ext cx="4155348" cy="267398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0F10C27-4BCE-47F9-A539-A46FE0153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00801" y="3858937"/>
            <a:ext cx="3914956" cy="2611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4233515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06C8E3-E552-4FA5-A555-57BFDEE15E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53870"/>
            <a:ext cx="9966960" cy="686365"/>
          </a:xfrm>
        </p:spPr>
        <p:txBody>
          <a:bodyPr>
            <a:normAutofit/>
          </a:bodyPr>
          <a:lstStyle/>
          <a:p>
            <a:r>
              <a:rPr lang="ru-RU" sz="2900">
                <a:solidFill>
                  <a:schemeClr val="tx1"/>
                </a:solidFill>
              </a:rPr>
              <a:t>Детские коллективы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CD05CC-C5EE-44CA-91DC-BE3B9A5BB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131" y="1174459"/>
            <a:ext cx="3520623" cy="23475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64EBD36-50C0-41E4-9671-05A1991DAF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0197" y="1238250"/>
            <a:ext cx="4964672" cy="228374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E4E0C56-BD28-4840-A38D-642D4A332B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2520" y="3811264"/>
            <a:ext cx="3985234" cy="266045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C8E6D346-4CC7-4BB7-A0FB-DF778A14C7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67118" y="3811264"/>
            <a:ext cx="5047751" cy="266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9737236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A9169D-52B2-477D-946B-E761FD2749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37093"/>
            <a:ext cx="9966960" cy="627642"/>
          </a:xfrm>
        </p:spPr>
        <p:txBody>
          <a:bodyPr>
            <a:normAutofit/>
          </a:bodyPr>
          <a:lstStyle/>
          <a:p>
            <a:r>
              <a:rPr lang="ru-RU" sz="2900">
                <a:solidFill>
                  <a:schemeClr val="tx1"/>
                </a:solidFill>
              </a:rPr>
              <a:t>Сотрудники музея в составе жюри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4D37A05-11C5-4367-B54D-3751B426C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7222" y="1006274"/>
            <a:ext cx="4021384" cy="267987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FE3AA8-2DF4-477D-92B8-CAEB70B0D0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8548" y="1006274"/>
            <a:ext cx="3668575" cy="26383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9DB214-0F9C-4F0E-93DA-F439A3B048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7222" y="3867325"/>
            <a:ext cx="4021384" cy="265358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C49046-8AE4-4601-8110-D44D4C2A942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8764" y="3867324"/>
            <a:ext cx="3688359" cy="2653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382433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4D31E7-7427-49C3-A6C7-FE46A769C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20314"/>
            <a:ext cx="9966960" cy="493418"/>
          </a:xfrm>
        </p:spPr>
        <p:txBody>
          <a:bodyPr>
            <a:normAutofit/>
          </a:bodyPr>
          <a:lstStyle/>
          <a:p>
            <a:r>
              <a:rPr lang="ru-RU" sz="29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Музейные клубы</a:t>
            </a:r>
            <a:endParaRPr lang="ru-RU" sz="29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0DF486A-D52A-4242-8236-E3B84BB942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668" y="813732"/>
            <a:ext cx="3814195" cy="28606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9D08B67-B073-4E77-B3C8-24F19757B0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253" y="803297"/>
            <a:ext cx="3814195" cy="286064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403A66-1FE3-496C-BFF0-8605C69FC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68752" y="792862"/>
            <a:ext cx="2169612" cy="288151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A9B21F-22CC-4F1C-823C-855FC669ED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19401" y="3861364"/>
            <a:ext cx="1914224" cy="26763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F86FA88-6281-461C-BB97-561983E6E5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2821" y="3861365"/>
            <a:ext cx="2007241" cy="267632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306D170-C9BE-4A89-912C-FE3E19635F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7439180" y="3861365"/>
            <a:ext cx="2007241" cy="2676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05927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791F43-D86E-42E2-BDF8-E6569D6C9A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28703"/>
            <a:ext cx="9966960" cy="778644"/>
          </a:xfrm>
        </p:spPr>
        <p:txBody>
          <a:bodyPr>
            <a:normAutofit/>
          </a:bodyPr>
          <a:lstStyle/>
          <a:p>
            <a:r>
              <a:rPr lang="ru-RU" sz="29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ко дню защиты детей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B02E03-D653-48EA-9766-8EDABA044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577" y="1107346"/>
            <a:ext cx="4689446" cy="23824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1FED18-EA1F-4A0D-816C-C527EDF5F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8529" y="1107346"/>
            <a:ext cx="3573012" cy="238247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7AD128F-E94B-4B07-BC62-48F8F18CF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6365" y="3860854"/>
            <a:ext cx="4089635" cy="266844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4D82CE0-1E34-4CA4-B9AC-A28A388EFA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4695" y="3860854"/>
            <a:ext cx="3862831" cy="266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0244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D14A66-B122-455D-ABDE-5794EC5159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3188" y="135755"/>
            <a:ext cx="9966960" cy="745088"/>
          </a:xfrm>
        </p:spPr>
        <p:txBody>
          <a:bodyPr>
            <a:normAutofit/>
          </a:bodyPr>
          <a:lstStyle/>
          <a:p>
            <a:r>
              <a:rPr lang="ru-RU" sz="2900">
                <a:solidFill>
                  <a:schemeClr val="tx1"/>
                </a:solidFill>
              </a:rPr>
              <a:t>Программа для летних лагерей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F82F2DF-469C-4E2D-BE13-90978D5295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082" y="908204"/>
            <a:ext cx="4025714" cy="268272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2E476E-C539-489A-8C6E-CC745DD21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9100" y="908204"/>
            <a:ext cx="4020818" cy="26827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5B5BBE9-0DA0-425F-9C73-5DD5C4C37B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22082" y="3791824"/>
            <a:ext cx="4015932" cy="26827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6D8F06D-7C17-4313-979F-669A93B672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9100" y="3860938"/>
            <a:ext cx="4020818" cy="261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6578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9E34BE-0551-41AE-A6F8-138184C965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99342"/>
            <a:ext cx="9966960" cy="845756"/>
          </a:xfrm>
        </p:spPr>
        <p:txBody>
          <a:bodyPr>
            <a:normAutofit/>
          </a:bodyPr>
          <a:lstStyle/>
          <a:p>
            <a:r>
              <a:rPr lang="ru-RU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Просветительский проект </a:t>
            </a:r>
            <a:br>
              <a:rPr lang="ru-RU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sz="28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«Пешком за краеведческими знаниями»</a:t>
            </a:r>
            <a:r>
              <a:rPr lang="ru-RU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8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6E16144-311D-4E43-A799-AE4697FCD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622" y="1170788"/>
            <a:ext cx="4286775" cy="250359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AD7F7A0-3019-45F8-A33B-6F564FDE62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27450" y="1233182"/>
            <a:ext cx="3254928" cy="244119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DAC35A3-8B59-4941-88D3-BE22C2FB9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622" y="3850546"/>
            <a:ext cx="3695561" cy="267824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A807841-9DCE-4649-A524-727D4F1A2A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1" y="3850546"/>
            <a:ext cx="3986378" cy="267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737805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83991F-E33F-467B-A43F-29CFF30E4D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79038"/>
            <a:ext cx="9966960" cy="543752"/>
          </a:xfrm>
        </p:spPr>
        <p:txBody>
          <a:bodyPr>
            <a:normAutofit/>
          </a:bodyPr>
          <a:lstStyle/>
          <a:p>
            <a:r>
              <a:rPr lang="ru-RU" sz="29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Троллейбусные экскурсии</a:t>
            </a:r>
            <a:r>
              <a:rPr lang="ru-RU" sz="29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9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0E7E1F2-05DF-4C14-BEFB-661F191A08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5797" y="922790"/>
            <a:ext cx="3582274" cy="268670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AD4793-B178-4007-9FDC-81CF373A29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1347" y="922790"/>
            <a:ext cx="5005799" cy="2686706"/>
          </a:xfrm>
          <a:prstGeom prst="rect">
            <a:avLst/>
          </a:prstGeom>
        </p:spPr>
      </p:pic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14941040-BBD4-449F-9E25-F1A60C9E3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5796" y="3792256"/>
            <a:ext cx="3582275" cy="268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Picture background">
            <a:extLst>
              <a:ext uri="{FF2B5EF4-FFF2-40B4-BE49-F238E27FC236}">
                <a16:creationId xmlns:a16="http://schemas.microsoft.com/office/drawing/2014/main" id="{A3A663A6-2D58-4B6D-B8D7-8F440EB95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61347" y="3792256"/>
            <a:ext cx="5007014" cy="268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8520679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EB44A7B-7E51-4A9F-8082-20770F4465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78370"/>
            <a:ext cx="9966960" cy="526974"/>
          </a:xfrm>
        </p:spPr>
        <p:txBody>
          <a:bodyPr>
            <a:normAutofit/>
          </a:bodyPr>
          <a:lstStyle/>
          <a:p>
            <a:r>
              <a:rPr lang="ru-RU" sz="29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Тематические недели</a:t>
            </a:r>
            <a:endParaRPr lang="ru-RU" sz="29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92A0CA-4FF2-4B9B-9CC7-DDA67432FC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5948" y="805344"/>
            <a:ext cx="3682348" cy="27180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6F0793B-4462-4A66-B596-76E2CFFB8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8545" y="3799786"/>
            <a:ext cx="3900316" cy="27180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0C38207-FDE7-40EA-AADF-96715EFC4E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8128" y="3799786"/>
            <a:ext cx="4369785" cy="2725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72141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1FEA3-C6B5-4A49-BA01-8D88F966EF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95147"/>
            <a:ext cx="9966960" cy="552141"/>
          </a:xfrm>
        </p:spPr>
        <p:txBody>
          <a:bodyPr>
            <a:normAutofit/>
          </a:bodyPr>
          <a:lstStyle/>
          <a:p>
            <a:r>
              <a:rPr lang="ru-RU" sz="2900">
                <a:solidFill>
                  <a:schemeClr val="tx1"/>
                </a:solidFill>
              </a:rPr>
              <a:t>МУЗЕЙ В СОЦСЕТЯХ И МЕССЕНДЖЕРАХ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7D7BFE0-34D8-47B4-B554-FDB75C051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452" y="847288"/>
            <a:ext cx="10352015" cy="255565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0CD8E03-A81C-423A-A661-6FA391ED3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051" y="3878181"/>
            <a:ext cx="2524144" cy="245668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AFD0983-49C4-430A-B607-EF1DAE959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8284" y="3859126"/>
            <a:ext cx="3795430" cy="247573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2F19933-8BBF-40E0-8D7F-F213E0B4C4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6649" y="3859126"/>
            <a:ext cx="2840709" cy="244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856297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C51DBCA-E30C-4A68-96D3-3D809877FC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5397" y="250621"/>
            <a:ext cx="10044574" cy="697336"/>
          </a:xfrm>
        </p:spPr>
        <p:txBody>
          <a:bodyPr>
            <a:normAutofit/>
          </a:bodyPr>
          <a:lstStyle/>
          <a:p>
            <a:pPr algn="ctr"/>
            <a:r>
              <a:rPr lang="ru-RU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ТЕМАТИЧЕСКИЕ И ОБЗОРНЫЕ ЭКСКУРСИИ </a:t>
            </a:r>
            <a:endParaRPr lang="ru-RU" sz="32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E2E77A8-635D-48AE-BC94-D80B5FB2DB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631" y="1278914"/>
            <a:ext cx="4606964" cy="466943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EE4479-83AD-46DB-9ECE-C1BE8EA694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8730" y="876025"/>
            <a:ext cx="3870121" cy="273760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1A365F3-A6A7-4CD2-B130-13334DA2A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1617" y="3911280"/>
            <a:ext cx="3870121" cy="269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036734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5B1159-2AB0-4DFC-AF90-5F4401D39A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03536"/>
            <a:ext cx="9966960" cy="585697"/>
          </a:xfrm>
        </p:spPr>
        <p:txBody>
          <a:bodyPr>
            <a:normAutofit/>
          </a:bodyPr>
          <a:lstStyle/>
          <a:p>
            <a:r>
              <a:rPr lang="ru-RU" sz="2900">
                <a:solidFill>
                  <a:schemeClr val="tx1"/>
                </a:solidFill>
              </a:rPr>
              <a:t>КАК С НАМИ СВЯЗАТЬСЯ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F955E32-8E3C-481F-80F1-FFCDACCF28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6205" y="889233"/>
            <a:ext cx="5531624" cy="26736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DA15713-A1A5-4EDA-9E0F-A76138C9F28C}"/>
              </a:ext>
            </a:extLst>
          </p:cNvPr>
          <p:cNvSpPr txBox="1"/>
          <p:nvPr/>
        </p:nvSpPr>
        <p:spPr>
          <a:xfrm>
            <a:off x="2757180" y="4027781"/>
            <a:ext cx="667764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0070C0"/>
                </a:solidFill>
              </a:rPr>
              <a:t>ОТДЕЛ «ПЛАНЕТАРИЙ»</a:t>
            </a:r>
          </a:p>
          <a:p>
            <a:pPr algn="ctr"/>
            <a:r>
              <a:rPr lang="ru-RU" sz="2800" b="1" err="1">
                <a:solidFill>
                  <a:schemeClr val="tx1"/>
                </a:solidFill>
              </a:rPr>
              <a:t>Корсикова Маргарита Степановна</a:t>
            </a:r>
          </a:p>
          <a:p>
            <a:pPr algn="ctr"/>
            <a:r>
              <a:rPr lang="ru-RU" sz="2800" b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+7 (953) 294-50-93;  41-93-96 </a:t>
            </a:r>
          </a:p>
          <a:p>
            <a:pPr algn="ctr"/>
            <a:r>
              <a:rPr lang="en-US" sz="2800" b="1">
                <a:solidFill>
                  <a:srgbClr val="0070C0"/>
                </a:solidFill>
              </a:rPr>
              <a:t>brplanet@yandex.ru</a:t>
            </a:r>
            <a:endParaRPr lang="ru-RU" sz="2800"/>
          </a:p>
        </p:txBody>
      </p:sp>
    </p:spTree>
    <p:extLst>
      <p:ext uri="{BB962C8B-B14F-4D97-AF65-F5344CB8AC3E}">
        <p14:creationId xmlns:p14="http://schemas.microsoft.com/office/powerpoint/2010/main" val="20757117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4CA0E2-945E-4D6C-BE62-A5308FEC53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2532" y="230275"/>
            <a:ext cx="7766936" cy="48127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Музейные уроки</a:t>
            </a:r>
            <a:r>
              <a:rPr lang="ru-RU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2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771219D-97B8-40AB-B5E8-528FB3E94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3499" y="696287"/>
            <a:ext cx="3610622" cy="282771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C9A821-3FDE-4A1C-A085-F48A2EC63D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3499" y="3858045"/>
            <a:ext cx="3610622" cy="262261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37FF38-FDA6-4049-B517-8C3D63A480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6256" y="736719"/>
            <a:ext cx="4121945" cy="27468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C8C2C1F-303B-492C-AFDD-E74EC1FC63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98067" y="3825326"/>
            <a:ext cx="2019161" cy="269221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6C011D3-E995-4C81-A196-1BCA76C475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7890" y="3858045"/>
            <a:ext cx="1350311" cy="266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297045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B2A472-F329-4A9A-ADB7-1E7E2FC66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9130" y="0"/>
            <a:ext cx="7766936" cy="875561"/>
          </a:xfrm>
        </p:spPr>
        <p:txBody>
          <a:bodyPr>
            <a:normAutofit/>
          </a:bodyPr>
          <a:lstStyle/>
          <a:p>
            <a:r>
              <a:rPr lang="ru-RU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Интерактивные мероприятия</a:t>
            </a:r>
            <a:r>
              <a:rPr lang="ru-RU" sz="32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2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0554E96-73BC-489A-A7CA-CB827C040D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9952" y="875560"/>
            <a:ext cx="3787964" cy="275158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5FC0B9-B307-41C6-8B75-53038DA7CB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4906" y="875561"/>
            <a:ext cx="3787964" cy="275158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7D9A6D-662E-48D4-8FD6-EEE2D4DBE6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4275" y="3877440"/>
            <a:ext cx="3343501" cy="262822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2F79730-5968-41DA-8ECC-B4AAA2D28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336" y="3877440"/>
            <a:ext cx="3243743" cy="26282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E0C00A6-9898-4118-9EA8-C9CE44FAE3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7310" y="3877440"/>
            <a:ext cx="1978928" cy="262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803607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2F2F83-33BB-4148-AE5B-605BB1C332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95147"/>
            <a:ext cx="9966960" cy="535363"/>
          </a:xfrm>
        </p:spPr>
        <p:txBody>
          <a:bodyPr>
            <a:normAutofit/>
          </a:bodyPr>
          <a:lstStyle/>
          <a:p>
            <a:r>
              <a:rPr lang="ru-RU" sz="29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Творческие мастер-классы</a:t>
            </a:r>
            <a:r>
              <a:rPr lang="ru-RU" sz="29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9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032642-4E03-4309-BB01-9CCFC6214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2520" y="898672"/>
            <a:ext cx="4541240" cy="267503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8AFF7E6-4776-46A7-91CE-0223831F4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7793" y="898671"/>
            <a:ext cx="4641907" cy="267503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F7E695D-ED34-4445-9CFD-3387081DF1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1746" y="3793155"/>
            <a:ext cx="3926047" cy="273747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0C2D38C-AEFF-4330-8F6C-4EF404A795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4962" y="3793155"/>
            <a:ext cx="3636325" cy="2714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9549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6C777D-1B0B-4E89-AF36-3515259F09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53202"/>
            <a:ext cx="9966960" cy="669587"/>
          </a:xfrm>
        </p:spPr>
        <p:txBody>
          <a:bodyPr>
            <a:normAutofit/>
          </a:bodyPr>
          <a:lstStyle/>
          <a:p>
            <a:r>
              <a:rPr lang="ru-RU" sz="29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Игровые занятия, квесты и викторины</a:t>
            </a:r>
            <a:r>
              <a:rPr lang="ru-RU" sz="29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29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6FECBFF-606C-4390-9964-C4D0F140E6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0070" y="922789"/>
            <a:ext cx="2041321" cy="272176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7817988-B069-4EC4-A9B6-02E4AF94D5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2098" y="884643"/>
            <a:ext cx="2041321" cy="27217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0B227-7562-4A2D-B205-772848D232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1907" y="3934437"/>
            <a:ext cx="3556933" cy="247116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338D18A-93DC-4725-BE12-3903892FA0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1391" y="3934437"/>
            <a:ext cx="2041321" cy="2471165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2CF83F-92C7-4276-A459-8AE85C8167C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57813" y="3934437"/>
            <a:ext cx="3288485" cy="2471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997802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493D1-9B53-489A-B72F-69F53FE6E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61592"/>
            <a:ext cx="9966960" cy="594086"/>
          </a:xfrm>
        </p:spPr>
        <p:txBody>
          <a:bodyPr>
            <a:normAutofit/>
          </a:bodyPr>
          <a:lstStyle/>
          <a:p>
            <a:r>
              <a:rPr lang="ru-RU" sz="29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Интеллектуальные игры (квизы) </a:t>
            </a:r>
            <a:endParaRPr lang="ru-RU" sz="29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9C22E58-AB8D-4A48-B062-A2C357AEC9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0561" y="973124"/>
            <a:ext cx="4040767" cy="262357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40B03E-6AA9-40DF-9D60-32A1BAAB24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8004" y="973125"/>
            <a:ext cx="3783435" cy="262357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71C8DB-834D-49AE-840A-D804BFF102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8004" y="3816990"/>
            <a:ext cx="3783435" cy="262357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B3708CC-C963-4E21-A00B-C030011566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229" y="3816990"/>
            <a:ext cx="4047099" cy="2623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393006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9F293-0F74-476C-B642-142835B4A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345481"/>
            <a:ext cx="9966960" cy="787033"/>
          </a:xfrm>
        </p:spPr>
        <p:txBody>
          <a:bodyPr>
            <a:normAutofit fontScale="90000"/>
          </a:bodyPr>
          <a:lstStyle/>
          <a:p>
            <a:r>
              <a:rPr lang="ru-RU" sz="3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Конкурсы и фестивали</a:t>
            </a:r>
            <a:br>
              <a:rPr lang="ru-RU" sz="18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90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331326-015B-4538-8231-C2187BB0A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06" y="796953"/>
            <a:ext cx="3973336" cy="280927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1C9CA7C-77D3-42BD-ACF3-D8540FDF60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4966" y="830016"/>
            <a:ext cx="4256264" cy="274314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F8227F5-FCCB-4E5F-A948-1E3B3B630F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806" y="3816991"/>
            <a:ext cx="3973336" cy="269552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0C01266-97EC-4CC1-AB8C-90B6E02835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4966" y="3848208"/>
            <a:ext cx="4256264" cy="2633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384652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9FE35B-DA02-464A-B02E-EEE15D7960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2520" y="261591"/>
            <a:ext cx="9966960" cy="719921"/>
          </a:xfrm>
        </p:spPr>
        <p:txBody>
          <a:bodyPr>
            <a:normAutofit fontScale="90000"/>
          </a:bodyPr>
          <a:lstStyle/>
          <a:p>
            <a:r>
              <a:rPr lang="ru-RU" sz="29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Акции</a:t>
            </a:r>
            <a:br>
              <a:rPr lang="ru-RU" sz="18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18E47BA-3864-4262-9239-7E8DD8817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682" y="813276"/>
            <a:ext cx="3948260" cy="27591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BE0464-311E-4EDF-951F-C8CD832EF2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5923" y="728564"/>
            <a:ext cx="3713527" cy="284386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2405CFD-D0FE-41EC-A8A4-0C0E642B53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60780" y="763195"/>
            <a:ext cx="1935638" cy="280923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91066C1-9A02-4CE8-9E5D-EF3C79D782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512" y="3940738"/>
            <a:ext cx="3496045" cy="247053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0E8D0FA-8D27-4EBB-A6C2-9C3D26CFB8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7804383" y="3911833"/>
            <a:ext cx="3400932" cy="247053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D347DB9-380E-4513-8918-F71D5101BCF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14584" y="4249480"/>
            <a:ext cx="3496045" cy="187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653069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Arial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Template>TM03457444[[fn=Базис]]</Template>
  <Company/>
  <PresentationFormat>Широкоэкранный</PresentationFormat>
  <Paragraphs>24</Paragraphs>
  <Slides>20</Slides>
  <Notes>0</Notes>
  <TotalTime>263</TotalTime>
  <HiddenSlides>0</HiddenSlides>
  <MMClips>0</MMClips>
  <ScaleCrop>0</ScaleCrop>
  <HeadingPairs>
    <vt:vector baseType="variant" size="6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baseType="lpstr" size="25">
      <vt:lpstr>Arial</vt:lpstr>
      <vt:lpstr>Corbel</vt:lpstr>
      <vt:lpstr>Times New Roman</vt:lpstr>
      <vt:lpstr>Calibri</vt:lpstr>
      <vt:lpstr>Базис</vt:lpstr>
      <vt:lpstr>МОДЕЛИ И ФОРМЫ СОТРУДНИЧЕСТВА УЧРЕЖЕДНИЙ ДОПОЛНИТЕЛЬНОГО ОБРАЗОВАНИЯ С КРАЕВЕДЧЕСКИМ МУЗЕЕМ В КОНТЕКСТЕ РАЗВИТИЯ КРАЕВЕДЧЕСКОЙ КОМПЕТЕНТНОСТИ УЧАЩИХСЯ И ПЕДАГОГОВ</vt:lpstr>
      <vt:lpstr>PowerPoint Presentation</vt:lpstr>
      <vt:lpstr>Музейные уроки </vt:lpstr>
      <vt:lpstr>Интерактивные мероприятия </vt:lpstr>
      <vt:lpstr>Творческие мастер-классы </vt:lpstr>
      <vt:lpstr>Игровые занятия, квесты и викторины </vt:lpstr>
      <vt:lpstr>Интеллектуальные игры (квизы) </vt:lpstr>
      <vt:lpstr>Конкурсы и фестивали</vt:lpstr>
      <vt:lpstr>Акции</vt:lpstr>
      <vt:lpstr>Научные чтения </vt:lpstr>
      <vt:lpstr>Детские коллективы</vt:lpstr>
      <vt:lpstr>Сотрудники музея в составе жюри</vt:lpstr>
      <vt:lpstr>Музейные клубы</vt:lpstr>
      <vt:lpstr>Программа ко дню защиты детей</vt:lpstr>
      <vt:lpstr>Программа для летних лагерей</vt:lpstr>
      <vt:lpstr>Просветительский проект «Пешком за краеведческими знаниями» </vt:lpstr>
      <vt:lpstr>Троллейбусные экскурсии </vt:lpstr>
      <vt:lpstr>Тематические недели</vt:lpstr>
      <vt:lpstr>МУЗЕЙ В СОЦСЕТЯХ И МЕССЕНДЖЕРАХ</vt:lpstr>
      <vt:lpstr>КАК С НАМИ СВЯЗАТЬСЯ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Презентация PowerPoint</dc:title>
  <dc:creator>Admin</dc:creator>
  <cp:lastModifiedBy>Admin</cp:lastModifiedBy>
  <cp:revision>20</cp:revision>
  <dcterms:created xsi:type="dcterms:W3CDTF">2026-05-22T09:57:10Z</dcterms:created>
  <dcterms:modified xsi:type="dcterms:W3CDTF">2026-06-01T08:41:56Z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1419126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S11.0.1</vt:lpwstr>
  </property>
</Properties>
</file>