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3" r:id="rId5"/>
    <p:sldId id="265" r:id="rId6"/>
    <p:sldId id="266" r:id="rId7"/>
    <p:sldId id="271" r:id="rId8"/>
    <p:sldId id="267" r:id="rId9"/>
    <p:sldId id="268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CDCF-4022-4EDA-9B4E-8026D47128A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97D9-982F-494B-B8A8-A9BD24429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9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CDCF-4022-4EDA-9B4E-8026D47128A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97D9-982F-494B-B8A8-A9BD24429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7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CDCF-4022-4EDA-9B4E-8026D47128A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97D9-982F-494B-B8A8-A9BD24429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0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CDCF-4022-4EDA-9B4E-8026D47128A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97D9-982F-494B-B8A8-A9BD24429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8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CDCF-4022-4EDA-9B4E-8026D47128A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97D9-982F-494B-B8A8-A9BD24429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7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CDCF-4022-4EDA-9B4E-8026D47128A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97D9-982F-494B-B8A8-A9BD24429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1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CDCF-4022-4EDA-9B4E-8026D47128A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97D9-982F-494B-B8A8-A9BD24429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12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CDCF-4022-4EDA-9B4E-8026D47128A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97D9-982F-494B-B8A8-A9BD24429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02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CDCF-4022-4EDA-9B4E-8026D47128A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97D9-982F-494B-B8A8-A9BD24429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84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CDCF-4022-4EDA-9B4E-8026D47128A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97D9-982F-494B-B8A8-A9BD24429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96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CDCF-4022-4EDA-9B4E-8026D47128A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97D9-982F-494B-B8A8-A9BD24429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3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BCDCF-4022-4EDA-9B4E-8026D47128A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897D9-982F-494B-B8A8-A9BD24429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67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6.xml"/><Relationship Id="rId7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10"/>
            <a:ext cx="4536504" cy="6417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65100" dir="306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28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50000" r="3798" b="2700"/>
          <a:stretch/>
        </p:blipFill>
        <p:spPr bwMode="auto">
          <a:xfrm>
            <a:off x="899592" y="836712"/>
            <a:ext cx="7269441" cy="5419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65100" dir="306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12160" y="185246"/>
            <a:ext cx="2498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Приложение 6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388425" y="6165303"/>
            <a:ext cx="648072" cy="3519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7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3"/>
            <a:ext cx="6804248" cy="3249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65100" dir="306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388425" y="6165303"/>
            <a:ext cx="648072" cy="3519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48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лево 1">
            <a:hlinkClick r:id="rId2" action="ppaction://hlinksldjump"/>
          </p:cNvPr>
          <p:cNvSpPr/>
          <p:nvPr/>
        </p:nvSpPr>
        <p:spPr>
          <a:xfrm>
            <a:off x="8388425" y="6165303"/>
            <a:ext cx="648072" cy="3519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190018"/>
            <a:ext cx="2498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Приложение 7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" t="6191" r="4112" b="15145"/>
          <a:stretch/>
        </p:blipFill>
        <p:spPr bwMode="auto">
          <a:xfrm>
            <a:off x="1235079" y="432157"/>
            <a:ext cx="4993105" cy="609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65100" dir="306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0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6601" y="4488120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Режим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занятий:</a:t>
            </a:r>
          </a:p>
          <a:p>
            <a:pPr algn="just"/>
            <a:endParaRPr lang="ru-RU" sz="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 в неделю по 2 академических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часа.</a:t>
            </a:r>
          </a:p>
          <a:p>
            <a:pPr algn="just">
              <a:lnSpc>
                <a:spcPct val="150000"/>
              </a:lnSpc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Всего - 40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57301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Возраст обучающихся: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9-11 лет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83172"/>
            <a:ext cx="777686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Материально-технические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условия</a:t>
            </a:r>
          </a:p>
          <a:p>
            <a:endParaRPr lang="ru-RU" sz="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персональный компьютер (ноутбук) с выходом в интернет;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интернет-платформы: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электронного почтового ящика.</a:t>
            </a:r>
          </a:p>
        </p:txBody>
      </p:sp>
    </p:spTree>
    <p:extLst>
      <p:ext uri="{BB962C8B-B14F-4D97-AF65-F5344CB8AC3E}">
        <p14:creationId xmlns:p14="http://schemas.microsoft.com/office/powerpoint/2010/main" val="9672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80335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Алгоритм учебного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занятия</a:t>
            </a:r>
            <a:r>
              <a:rPr lang="ru-RU" b="1" dirty="0"/>
              <a:t> </a:t>
            </a:r>
            <a:endParaRPr lang="ru-RU" b="1" dirty="0" smtClean="0"/>
          </a:p>
          <a:p>
            <a:pPr algn="just"/>
            <a:endParaRPr lang="ru-RU" sz="80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ru-RU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часть </a:t>
            </a:r>
            <a:r>
              <a:rPr lang="ru-RU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:</a:t>
            </a:r>
          </a:p>
          <a:p>
            <a:pPr algn="just">
              <a:lnSpc>
                <a:spcPct val="150000"/>
              </a:lnSpc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минут 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онлайн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интернет-платформ: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беседа, объяснение, демонстрация,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презентация).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режим индивидуальной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обучающимися (анкетирование, тестирование, консультации).</a:t>
            </a: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часть занятия: </a:t>
            </a:r>
            <a:endParaRPr lang="ru-RU" sz="24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 минут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оффлайн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(самостоятельная работа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любое удобное для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них время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217245"/>
              </p:ext>
            </p:extLst>
          </p:nvPr>
        </p:nvGraphicFramePr>
        <p:xfrm>
          <a:off x="395536" y="711527"/>
          <a:ext cx="8352929" cy="5739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651"/>
                <a:gridCol w="2835710"/>
                <a:gridCol w="2016224"/>
                <a:gridCol w="1440160"/>
                <a:gridCol w="1656184"/>
              </a:tblGrid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темы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Оценочные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контроля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Ссылка на оценочное средство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3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 в программирование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Входной контроль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 action="ppaction://hlinksldjump"/>
                        </a:rPr>
                        <a:t>Приложение 1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3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Программирование в среде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Scratch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Интерфейс программы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Управление объектами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Блоковое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программирование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Опросники,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контроль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 action="ppaction://hlinksldjump"/>
                        </a:rPr>
                        <a:t>Приложение 2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 action="ppaction://hlinksldjump"/>
                        </a:rPr>
                        <a:t>Приложение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 action="ppaction://hlinksldjump"/>
                        </a:rPr>
                        <a:t>3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84138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 action="ppaction://hlinksldjump"/>
                        </a:rPr>
                        <a:t>Приложение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 action="ppaction://hlinksldjump"/>
                        </a:rPr>
                        <a:t>4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3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Творческие проекты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Требования к творческим проектам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контроль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 action="ppaction://hlinksldjump"/>
                        </a:rPr>
                        <a:t>Приложение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 action="ppaction://hlinksldjump"/>
                        </a:rPr>
                        <a:t>5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3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Итоговое занятие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оценки творческих проектов, анкета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Промежуточная аттестация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 action="ppaction://hlinksldjump"/>
                        </a:rPr>
                        <a:t>Приложение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 action="ppaction://hlinksldjump"/>
                        </a:rPr>
                        <a:t>6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84138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8" action="ppaction://hlinksldjump"/>
                        </a:rPr>
                        <a:t>Приложение 7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48071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Формы аттестации и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контроля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12160" y="185246"/>
            <a:ext cx="2498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Приложение 1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Стрелка влево 1">
            <a:hlinkClick r:id="rId2" action="ppaction://hlinksldjump"/>
          </p:cNvPr>
          <p:cNvSpPr/>
          <p:nvPr/>
        </p:nvSpPr>
        <p:spPr>
          <a:xfrm>
            <a:off x="8388425" y="6165303"/>
            <a:ext cx="648072" cy="3519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" r="3473" b="34537"/>
          <a:stretch/>
        </p:blipFill>
        <p:spPr bwMode="auto">
          <a:xfrm>
            <a:off x="1731918" y="724654"/>
            <a:ext cx="5864418" cy="57925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65100" dir="306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4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12160" y="185246"/>
            <a:ext cx="2498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Приложение 2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8388425" y="6165303"/>
            <a:ext cx="648072" cy="3519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2" t="4066" r="13297" b="55541"/>
          <a:stretch/>
        </p:blipFill>
        <p:spPr bwMode="auto">
          <a:xfrm>
            <a:off x="755576" y="742202"/>
            <a:ext cx="7056002" cy="5288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65100" dir="306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304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43423" r="16477" b="15474"/>
          <a:stretch/>
        </p:blipFill>
        <p:spPr bwMode="auto">
          <a:xfrm>
            <a:off x="827584" y="692696"/>
            <a:ext cx="7258671" cy="56139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65100" dir="306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12160" y="185246"/>
            <a:ext cx="2498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Приложение 3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388425" y="6165303"/>
            <a:ext cx="648072" cy="3519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0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3"/>
          <a:stretch/>
        </p:blipFill>
        <p:spPr bwMode="auto">
          <a:xfrm>
            <a:off x="1259632" y="176118"/>
            <a:ext cx="5338352" cy="64728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65100" dir="306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81943" y="188640"/>
            <a:ext cx="2498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Приложение 4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Стрелка влево 3">
            <a:hlinkClick r:id="rId5" action="ppaction://hlinksldjump"/>
          </p:cNvPr>
          <p:cNvSpPr/>
          <p:nvPr/>
        </p:nvSpPr>
        <p:spPr>
          <a:xfrm>
            <a:off x="8388425" y="6165303"/>
            <a:ext cx="648072" cy="3519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07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 t="5697" b="48594"/>
          <a:stretch/>
        </p:blipFill>
        <p:spPr bwMode="auto">
          <a:xfrm>
            <a:off x="611560" y="908720"/>
            <a:ext cx="7610300" cy="5402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65100" dir="306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12160" y="185246"/>
            <a:ext cx="2498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Приложение 5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388425" y="6165303"/>
            <a:ext cx="648072" cy="3519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9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109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ОЦЕНОЧНЫЕ МАТЕРИАЛЫ</dc:title>
  <dc:creator>Елена Ладнюк</dc:creator>
  <cp:lastModifiedBy>Елена Ладнюк</cp:lastModifiedBy>
  <cp:revision>47</cp:revision>
  <dcterms:created xsi:type="dcterms:W3CDTF">2021-05-11T21:18:27Z</dcterms:created>
  <dcterms:modified xsi:type="dcterms:W3CDTF">2021-05-20T00:35:57Z</dcterms:modified>
</cp:coreProperties>
</file>