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МУНИЦИПАЛЬНЫЙ ОПОРНЫЙ  ЦЕНТР ДОПОЛНИТЕЛЬНОГО ОБРАЗОВАНИЯ ДЕТЕЙ г.БРЯНСКА</a:t>
            </a:r>
            <a:endParaRPr lang="ru-RU" sz="2400" b="1" dirty="0"/>
          </a:p>
        </p:txBody>
      </p:sp>
      <p:pic>
        <p:nvPicPr>
          <p:cNvPr id="25602" name="Picture 2" descr="https://r1.nubex.ru/s10888-e63/f515_d4/93086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429132"/>
            <a:ext cx="3389597" cy="2039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643182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увлекательного занятия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9. </a:t>
            </a:r>
            <a:r>
              <a:rPr lang="ru-RU" sz="2200" b="1" spc="50" dirty="0" smtClean="0"/>
              <a:t>БУДЬТЕ ИНТЕРЕСНЫ ДЕТЯМ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29718" cy="4572000"/>
          </a:xfrm>
        </p:spPr>
        <p:txBody>
          <a:bodyPr/>
          <a:lstStyle/>
          <a:p>
            <a:pPr marL="273050" indent="-7938">
              <a:buNone/>
            </a:pPr>
            <a:r>
              <a:rPr lang="ru-RU" dirty="0" smtClean="0"/>
              <a:t>Не секрет, что нередко интерес к предмету формируется у ребят благодаря яркой личности педагога, который его преподает. Ведите себя нестандартно! Выйдите за привычные рамки, ведь личность и поведение педагога на занятии крайне важны. Дети очень ценят уместный и доступный юмор</a:t>
            </a:r>
            <a:endParaRPr lang="ru-RU" dirty="0"/>
          </a:p>
        </p:txBody>
      </p:sp>
      <p:pic>
        <p:nvPicPr>
          <p:cNvPr id="48130" name="Picture 2" descr="https://vogazeta.ru/uploads/full_size_1552465452-de081e50d9f703c2d37e300a2df259d0.jpg"/>
          <p:cNvPicPr>
            <a:picLocks noChangeAspect="1" noChangeArrowheads="1"/>
          </p:cNvPicPr>
          <p:nvPr/>
        </p:nvPicPr>
        <p:blipFill>
          <a:blip r:embed="rId2"/>
          <a:srcRect l="9000" r="27999"/>
          <a:stretch>
            <a:fillRect/>
          </a:stretch>
        </p:blipFill>
        <p:spPr bwMode="auto">
          <a:xfrm>
            <a:off x="3000364" y="4000504"/>
            <a:ext cx="2786082" cy="238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gtbeanofap1azf1e.xn--p1ai/uploads/s/8/8/p/88pskvgt3ruf/img/autocrop/0faafcfa0534334dfab0d0806d1d4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00570"/>
            <a:ext cx="2763539" cy="184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48714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10. </a:t>
            </a:r>
            <a:r>
              <a:rPr lang="ru-RU" sz="2200" b="1" spc="50" dirty="0" smtClean="0"/>
              <a:t>СОЗДАЙТЕ  ТЕРРИТОРИЮ  СЧАСТЬЯ</a:t>
            </a:r>
            <a:endParaRPr lang="ru-RU" sz="2200" b="1" spc="5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29718" cy="4830910"/>
          </a:xfrm>
          <a:ln>
            <a:noFill/>
          </a:ln>
          <a:effectLst>
            <a:softEdge rad="112500"/>
          </a:effectLst>
        </p:spPr>
        <p:txBody>
          <a:bodyPr>
            <a:normAutofit fontScale="77500" lnSpcReduction="20000"/>
          </a:bodyPr>
          <a:lstStyle/>
          <a:p>
            <a:pPr marL="273050" indent="-7938">
              <a:buNone/>
            </a:pPr>
            <a:r>
              <a:rPr lang="ru-RU" b="1" i="1" dirty="0" smtClean="0"/>
              <a:t>И самое важное</a:t>
            </a:r>
            <a:r>
              <a:rPr lang="ru-RU" dirty="0" smtClean="0"/>
              <a:t>, ваше объединение - это </a:t>
            </a:r>
            <a:r>
              <a:rPr lang="ru-RU" dirty="0" smtClean="0"/>
              <a:t>территория позитива, света, веселья. Приложите все усилия для создания такой атмосферы, тогда </a:t>
            </a:r>
            <a:r>
              <a:rPr lang="ru-RU" dirty="0" smtClean="0"/>
              <a:t>обучающиеся будут </a:t>
            </a:r>
            <a:r>
              <a:rPr lang="ru-RU" dirty="0" smtClean="0"/>
              <a:t>знать, что у вас всегда можно найти поддержку, что в вашем кабинете в них всегда будут верить, что в нём нет места агрессии и злобе. </a:t>
            </a:r>
            <a:endParaRPr lang="ru-RU" dirty="0" smtClean="0"/>
          </a:p>
          <a:p>
            <a:pPr marL="273050" indent="-7938">
              <a:buNone/>
            </a:pPr>
            <a:r>
              <a:rPr lang="ru-RU" dirty="0" smtClean="0"/>
              <a:t>Педагог </a:t>
            </a:r>
            <a:r>
              <a:rPr lang="ru-RU" dirty="0" smtClean="0"/>
              <a:t>обязан оставить все свои трудности, личные эмоции, злость и грусть за пределами кабинета, либо честно признаться в этом </a:t>
            </a:r>
            <a:r>
              <a:rPr lang="ru-RU" dirty="0" smtClean="0"/>
              <a:t>детям. </a:t>
            </a:r>
            <a:r>
              <a:rPr lang="ru-RU" dirty="0" smtClean="0"/>
              <a:t>Он должен быть в первую очередь человеком, который умеет сопереживать и понимать чувства </a:t>
            </a:r>
            <a:r>
              <a:rPr lang="ru-RU" dirty="0" smtClean="0"/>
              <a:t>других.</a:t>
            </a:r>
            <a:endParaRPr lang="ru-RU" dirty="0" smtClean="0"/>
          </a:p>
          <a:p>
            <a:pPr marL="273050" indent="-7938">
              <a:buNone/>
            </a:pPr>
            <a:r>
              <a:rPr lang="ru-RU" dirty="0" smtClean="0"/>
              <a:t>Поощряйте </a:t>
            </a:r>
            <a:r>
              <a:rPr lang="ru-RU" dirty="0" smtClean="0"/>
              <a:t>даже маленькие успехи, в том числе свои. У вас получилось обыграть в шахматы компьютер на сложном уровне? Расскажите детям! </a:t>
            </a:r>
            <a:r>
              <a:rPr lang="ru-RU" dirty="0" smtClean="0"/>
              <a:t>Вчера </a:t>
            </a:r>
            <a:r>
              <a:rPr lang="ru-RU" dirty="0" smtClean="0"/>
              <a:t>отлично </a:t>
            </a:r>
            <a:r>
              <a:rPr lang="ru-RU" dirty="0" smtClean="0"/>
              <a:t>посидели</a:t>
            </a:r>
          </a:p>
          <a:p>
            <a:pPr marL="273050" indent="-7938">
              <a:buNone/>
            </a:pPr>
            <a:r>
              <a:rPr lang="ru-RU" dirty="0" smtClean="0"/>
              <a:t>в </a:t>
            </a:r>
            <a:r>
              <a:rPr lang="ru-RU" dirty="0" smtClean="0"/>
              <a:t>кафе с </a:t>
            </a:r>
            <a:r>
              <a:rPr lang="ru-RU" dirty="0" smtClean="0"/>
              <a:t> друзьями </a:t>
            </a:r>
            <a:r>
              <a:rPr lang="ru-RU" dirty="0" smtClean="0"/>
              <a:t>— сохраните эту улыбку </a:t>
            </a:r>
            <a:r>
              <a:rPr lang="ru-RU" dirty="0" smtClean="0"/>
              <a:t>                                              и </a:t>
            </a:r>
            <a:r>
              <a:rPr lang="ru-RU" dirty="0" smtClean="0"/>
              <a:t>чувства для детей. Они будут видеть в </a:t>
            </a:r>
            <a:r>
              <a:rPr lang="ru-RU" dirty="0" smtClean="0"/>
              <a:t>                                                   вас </a:t>
            </a:r>
            <a:r>
              <a:rPr lang="ru-RU" dirty="0" smtClean="0"/>
              <a:t>пример и стараться </a:t>
            </a:r>
            <a:r>
              <a:rPr lang="ru-RU" dirty="0" smtClean="0"/>
              <a:t> соответствовать</a:t>
            </a:r>
          </a:p>
          <a:p>
            <a:pPr marL="273050" indent="-7938">
              <a:buNone/>
            </a:pPr>
            <a:r>
              <a:rPr lang="ru-RU" dirty="0" smtClean="0"/>
              <a:t>вашей </a:t>
            </a:r>
            <a:r>
              <a:rPr lang="ru-RU" dirty="0" smtClean="0"/>
              <a:t>открытости, </a:t>
            </a:r>
            <a:r>
              <a:rPr lang="ru-RU" dirty="0" smtClean="0"/>
              <a:t>искренности </a:t>
            </a:r>
          </a:p>
          <a:p>
            <a:pPr marL="273050" indent="-7938">
              <a:buNone/>
            </a:pPr>
            <a:r>
              <a:rPr lang="ru-RU" dirty="0" smtClean="0"/>
              <a:t>и дружелюбию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1</a:t>
            </a:r>
            <a:r>
              <a:rPr lang="ru-RU" sz="2400" b="1" dirty="0" smtClean="0"/>
              <a:t>. КАК ВЫ НАЧНЕТЕ ЗАНЯТИЕ, ТАК ОНО И ПРОЙДЕТ!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29718" cy="4688034"/>
          </a:xfrm>
        </p:spPr>
        <p:txBody>
          <a:bodyPr>
            <a:noAutofit/>
          </a:bodyPr>
          <a:lstStyle/>
          <a:p>
            <a:pPr marL="273050" indent="-7938">
              <a:buNone/>
            </a:pPr>
            <a:r>
              <a:rPr lang="ru-RU" sz="2400" dirty="0" smtClean="0"/>
              <a:t>Активное, с сюрпризом начало поможет вам провести занятие увлекательно. </a:t>
            </a:r>
          </a:p>
          <a:p>
            <a:pPr marL="273050" indent="-7938">
              <a:buNone/>
            </a:pPr>
            <a:r>
              <a:rPr lang="ru-RU" sz="2400" dirty="0" smtClean="0"/>
              <a:t>Само занятие должно быть четко структурировано с логическими переходами между компонентами. </a:t>
            </a:r>
          </a:p>
          <a:p>
            <a:pPr marL="273050" indent="-7938">
              <a:buNone/>
            </a:pPr>
            <a:r>
              <a:rPr lang="ru-RU" sz="2400" dirty="0" smtClean="0"/>
              <a:t>Не стоит нагружать детей мощным потоком новой информации. Постепенно, не торопясь и выдерживая логику, переходите от одного элемента занятия к другому. Не нужно слишком сильно затягивать каждую часть занятия, если только это не новая тема</a:t>
            </a:r>
          </a:p>
        </p:txBody>
      </p:sp>
      <p:pic>
        <p:nvPicPr>
          <p:cNvPr id="13" name="Рисунок 12" descr="1602153812_499357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643446"/>
            <a:ext cx="1797857" cy="165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2. </a:t>
            </a:r>
            <a:r>
              <a:rPr lang="ru-RU" sz="2200" b="1" dirty="0" smtClean="0"/>
              <a:t>ПОСТАВЬТЕ СЕБЯ НА МЕСТО ОБУЧАЮЩЕГОСЯ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59142"/>
          </a:xfrm>
        </p:spPr>
        <p:txBody>
          <a:bodyPr/>
          <a:lstStyle/>
          <a:p>
            <a:pPr marL="273050" indent="-7938">
              <a:buNone/>
            </a:pPr>
            <a:r>
              <a:rPr lang="ru-RU" dirty="0" smtClean="0"/>
              <a:t>Поверьте, у вас сразу найдутся те или иные нетривиальные идеи. Если вы еще прекрасно владеете своим материалом и можете импровизировать, то занятие будет без сомнения интересным</a:t>
            </a:r>
            <a:endParaRPr lang="ru-RU" dirty="0"/>
          </a:p>
        </p:txBody>
      </p:sp>
      <p:pic>
        <p:nvPicPr>
          <p:cNvPr id="39938" name="Picture 2" descr="https://im0-tub-ru.yandex.net/i?id=2f2c0db2777e503d6c934564f1a58e87&amp;ref=rim&amp;n=33&amp;w=281&amp;h=225"/>
          <p:cNvPicPr>
            <a:picLocks noChangeAspect="1" noChangeArrowheads="1"/>
          </p:cNvPicPr>
          <p:nvPr/>
        </p:nvPicPr>
        <p:blipFill>
          <a:blip r:embed="rId2"/>
          <a:srcRect l="5882" t="17142" r="7843" b="9394"/>
          <a:stretch>
            <a:fillRect/>
          </a:stretch>
        </p:blipFill>
        <p:spPr bwMode="auto">
          <a:xfrm>
            <a:off x="2786050" y="3500438"/>
            <a:ext cx="39814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3402150"/>
          </a:xfrm>
        </p:spPr>
        <p:txBody>
          <a:bodyPr>
            <a:normAutofit fontScale="85000" lnSpcReduction="20000"/>
          </a:bodyPr>
          <a:lstStyle/>
          <a:p>
            <a:pPr marL="273050" indent="-7938">
              <a:buNone/>
            </a:pPr>
            <a:r>
              <a:rPr lang="ru-RU" sz="2400" dirty="0" smtClean="0"/>
              <a:t>Современный педагог должен максимально использовать дары 21 века: огромное количество приложений, видео, картинок, сайтов, способных разнообразить ваше занятие, вдохновить новой идеей. Создайте с детьми беседу в </a:t>
            </a:r>
            <a:r>
              <a:rPr lang="ru-RU" sz="2400" dirty="0" err="1" smtClean="0"/>
              <a:t>соцсети</a:t>
            </a:r>
            <a:r>
              <a:rPr lang="ru-RU" sz="2400" dirty="0" smtClean="0"/>
              <a:t> для максимально удобного общения, быстрого обмена информацией. Таким образом, вы будете в курсе новых трендов и увлечений ваших учеников: интереснее станут не только ваши занятия, но и вы сами. </a:t>
            </a:r>
          </a:p>
          <a:p>
            <a:pPr marL="273050" indent="-7938">
              <a:buNone/>
            </a:pPr>
            <a:r>
              <a:rPr lang="ru-RU" sz="2400" dirty="0" smtClean="0"/>
              <a:t>Компьютер и проектор сделают занятие интереснее. К примеру, если сделать красочную презентацию или показать небольшой видеофильм (виртуальная экскурсия в музеи мира, отрывок концерта или спектакля с участием известных артистов,  спортивного соревнования и т.п.),  то занятие запомнится ребятам надолго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3. </a:t>
            </a:r>
            <a:r>
              <a:rPr lang="ru-RU" sz="2200" b="1" spc="50" dirty="0" smtClean="0"/>
              <a:t>В НОГУ СО ВРЕМЕНЕМ</a:t>
            </a:r>
          </a:p>
        </p:txBody>
      </p:sp>
      <p:pic>
        <p:nvPicPr>
          <p:cNvPr id="41988" name="Picture 4" descr="https://hr.government-nnov.ru/render/storage/7f/3e/39f03052c26324bd3f958c84107c8c2b7b31db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429132"/>
            <a:ext cx="2991919" cy="196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805672" cy="2786082"/>
          </a:xfrm>
        </p:spPr>
        <p:txBody>
          <a:bodyPr>
            <a:normAutofit/>
          </a:bodyPr>
          <a:lstStyle/>
          <a:p>
            <a:pPr marL="273050" indent="-7938">
              <a:buNone/>
            </a:pPr>
            <a:r>
              <a:rPr lang="ru-RU" sz="2400" dirty="0" smtClean="0"/>
              <a:t>Не нужно делать за детей  всю их работу! Стимулируйте постоянную активность обучающихся. Давайте детям простые и логичные инструкции к выполнению заданий любой сложности. Извлекайте из каждого задания максимальную пользу. </a:t>
            </a:r>
          </a:p>
          <a:p>
            <a:pPr marL="273050" indent="-7938">
              <a:buNone/>
            </a:pPr>
            <a:r>
              <a:rPr lang="ru-RU" sz="2400" dirty="0" smtClean="0"/>
              <a:t> Создание </a:t>
            </a:r>
            <a:r>
              <a:rPr lang="ru-RU" sz="2400" b="1" i="1" dirty="0" smtClean="0"/>
              <a:t>проблемной ситуации </a:t>
            </a:r>
            <a:r>
              <a:rPr lang="ru-RU" sz="2400" dirty="0" smtClean="0"/>
              <a:t>активизирует самостоятельность.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4.</a:t>
            </a:r>
            <a:r>
              <a:rPr lang="ru-RU" sz="2200" b="1" dirty="0" smtClean="0"/>
              <a:t> НЕ СТОИТ ВСЕ ДЕЛАТЬ ЗА ДЕТЕЙ</a:t>
            </a:r>
          </a:p>
        </p:txBody>
      </p:sp>
      <p:pic>
        <p:nvPicPr>
          <p:cNvPr id="43012" name="Picture 4" descr="https://mysekret.ru/wp-content/uploads/2019/08/5577488scale_1200-9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38452"/>
            <a:ext cx="3167381" cy="211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948516" cy="2857520"/>
          </a:xfrm>
        </p:spPr>
        <p:txBody>
          <a:bodyPr>
            <a:normAutofit fontScale="92500"/>
          </a:bodyPr>
          <a:lstStyle/>
          <a:p>
            <a:pPr marL="273050" indent="-7938">
              <a:buNone/>
            </a:pPr>
            <a:r>
              <a:rPr lang="ru-RU" sz="2400" dirty="0" smtClean="0"/>
              <a:t>Никаких скучных лекций, задача педагога создать на занятии ситуацию, близкую к ситуации живого общения. Обучающиеся не просто слушают рассказ педагога, а постоянно сотрудничают с ним в диалоге, высказывают свои мысли, обсуждают то, что предлагают другие ребята. </a:t>
            </a:r>
          </a:p>
          <a:p>
            <a:pPr marL="273050" indent="-7938">
              <a:buNone/>
            </a:pPr>
            <a:r>
              <a:rPr lang="ru-RU" sz="2400" dirty="0" smtClean="0"/>
              <a:t>Педагог должен быть хорошим слушателем, </a:t>
            </a:r>
            <a:r>
              <a:rPr lang="ru-RU" sz="2400" b="1" dirty="0" smtClean="0"/>
              <a:t> </a:t>
            </a:r>
            <a:r>
              <a:rPr lang="ru-RU" sz="2400" dirty="0" smtClean="0"/>
              <a:t>т.е. не перебивать, дослушивать до конца, не оценивать негативно услышанное,  учитывать то, что было сказано детьми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5.</a:t>
            </a:r>
            <a:r>
              <a:rPr lang="ru-RU" sz="2200" b="1" dirty="0" smtClean="0"/>
              <a:t> </a:t>
            </a:r>
            <a:r>
              <a:rPr lang="ru-RU" sz="2200" b="1" spc="50" dirty="0" smtClean="0"/>
              <a:t>ФОРМАТ ЗАНЯТИЯ - ДИАЛОГ</a:t>
            </a:r>
          </a:p>
        </p:txBody>
      </p:sp>
      <p:pic>
        <p:nvPicPr>
          <p:cNvPr id="44034" name="Picture 2" descr="https://razvivalka.com/wp-content/uploads/2017/09/%D0%B0%D0%B4%D0%B0%D0%BF%D1%82%D0%B0%D1%86%D0%B8%D1%8F-%D0%B2-%D0%B4%D0%B5%D1%82%D1%81%D0%BA%D0%BE%D0%BC-%D1%81%D0%B0%D0%B4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6910"/>
            <a:ext cx="3214710" cy="214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2857520"/>
          </a:xfrm>
        </p:spPr>
        <p:txBody>
          <a:bodyPr>
            <a:normAutofit/>
          </a:bodyPr>
          <a:lstStyle/>
          <a:p>
            <a:pPr marL="273050" indent="-7938">
              <a:buNone/>
            </a:pPr>
            <a:r>
              <a:rPr lang="ru-RU" sz="2400" dirty="0" smtClean="0"/>
              <a:t>Держите в запасе несколько необычных, даже шокирующих вопросов, замечаний, загадок, интересных историй, удивительных фактов. Если замечаете, что в процессе занятия дети начинают скучать и отвлекаться – самое время сменить тему, рассказать интересную историю или задать неожиданный вопрос 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6. </a:t>
            </a:r>
            <a:r>
              <a:rPr lang="ru-RU" sz="2200" b="1" dirty="0" smtClean="0"/>
              <a:t>УВЛЕКАТЕЛЬНАЯ ИСТОРИЯ ИЛИ </a:t>
            </a:r>
            <a:br>
              <a:rPr lang="ru-RU" sz="2200" b="1" dirty="0" smtClean="0"/>
            </a:br>
            <a:r>
              <a:rPr lang="ru-RU" sz="2200" b="1" dirty="0" smtClean="0"/>
              <a:t>ШОКИРУЮЩИЙ ВОПРОС</a:t>
            </a:r>
          </a:p>
        </p:txBody>
      </p:sp>
      <p:pic>
        <p:nvPicPr>
          <p:cNvPr id="45058" name="Picture 2" descr="https://parentingplace.nz/wp-content/uploads/2015/06/engaging-coo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00504"/>
            <a:ext cx="4572032" cy="218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591390" cy="2857520"/>
          </a:xfrm>
        </p:spPr>
        <p:txBody>
          <a:bodyPr>
            <a:normAutofit/>
          </a:bodyPr>
          <a:lstStyle/>
          <a:p>
            <a:pPr marL="273050" indent="-7938">
              <a:buNone/>
            </a:pPr>
            <a:r>
              <a:rPr lang="ru-RU" sz="2400" dirty="0" smtClean="0"/>
              <a:t>Любое занятие  будет интересным, если в нем будут применяться тематические игры, в т.ч. ролевые. Ведь сама игра позволяет снять лишнее напряжение и усталость. Кроме того, с ее помощью легче усвоить тот или иной материал.  Использование игровых технологий актуально не только на занятиях с младшими школьниками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7.</a:t>
            </a:r>
            <a:r>
              <a:rPr lang="ru-RU" sz="2200" b="1" dirty="0" smtClean="0"/>
              <a:t> </a:t>
            </a:r>
            <a:r>
              <a:rPr lang="ru-RU" sz="2200" b="1" spc="50" dirty="0" smtClean="0"/>
              <a:t>ТЕМАТИЧЕСКИЕ ИГРЫ</a:t>
            </a:r>
          </a:p>
        </p:txBody>
      </p:sp>
      <p:pic>
        <p:nvPicPr>
          <p:cNvPr id="46082" name="Picture 2" descr="https://o-krohe.ru/images/article/orig/2020/01/igry-na-razvitie-pamyati-dlya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92103"/>
            <a:ext cx="3286148" cy="22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805672" cy="2857520"/>
          </a:xfrm>
        </p:spPr>
        <p:txBody>
          <a:bodyPr>
            <a:noAutofit/>
          </a:bodyPr>
          <a:lstStyle/>
          <a:p>
            <a:pPr marL="273050" indent="-7938">
              <a:buNone/>
            </a:pPr>
            <a:r>
              <a:rPr lang="ru-RU" sz="2400" dirty="0" smtClean="0"/>
              <a:t>Еще одно правило – обязательная привязка к жизни и современности. Всегда старайтесь опираться на жизненный опыт ребенка. </a:t>
            </a:r>
            <a:r>
              <a:rPr lang="ru-RU" sz="2400" dirty="0" smtClean="0"/>
              <a:t>При объяснении  нового материала приводите примеры из обычной жизни. Неважно</a:t>
            </a:r>
            <a:r>
              <a:rPr lang="ru-RU" sz="2400" dirty="0" smtClean="0"/>
              <a:t>, какой предмет вы преподаете, занятие будет неполным, если из него не следует никакой практической привязки к обычной </a:t>
            </a:r>
            <a:r>
              <a:rPr lang="ru-RU" sz="2400" dirty="0" smtClean="0"/>
              <a:t>жизни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8. </a:t>
            </a:r>
            <a:r>
              <a:rPr lang="ru-RU" sz="2200" b="1" spc="50" dirty="0" smtClean="0"/>
              <a:t>ПРИВЯЗКА К ЖИЗНИ</a:t>
            </a:r>
          </a:p>
        </p:txBody>
      </p:sp>
      <p:pic>
        <p:nvPicPr>
          <p:cNvPr id="47106" name="Picture 2" descr="https://melkie.net/wp-content/uploads/2018/02/sovmestnoe-zauchi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4048086"/>
            <a:ext cx="3500462" cy="233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</TotalTime>
  <Words>662</Words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1. КАК ВЫ НАЧНЕТЕ ЗАНЯТИЕ, ТАК ОНО И ПРОЙДЕТ!</vt:lpstr>
      <vt:lpstr>2. ПОСТАВЬТЕ СЕБЯ НА МЕСТО ОБУЧАЮЩЕГОСЯ</vt:lpstr>
      <vt:lpstr>3. В НОГУ СО ВРЕМЕНЕМ</vt:lpstr>
      <vt:lpstr>4. НЕ СТОИТ ВСЕ ДЕЛАТЬ ЗА ДЕТЕЙ</vt:lpstr>
      <vt:lpstr>5. ФОРМАТ ЗАНЯТИЯ - ДИАЛОГ</vt:lpstr>
      <vt:lpstr>6. УВЛЕКАТЕЛЬНАЯ ИСТОРИЯ ИЛИ  ШОКИРУЮЩИЙ ВОПРОС</vt:lpstr>
      <vt:lpstr>7. ТЕМАТИЧЕСКИЕ ИГРЫ</vt:lpstr>
      <vt:lpstr>8. ПРИВЯЗКА К ЖИЗНИ</vt:lpstr>
      <vt:lpstr>9. БУДЬТЕ ИНТЕРЕСНЫ ДЕТЯМ</vt:lpstr>
      <vt:lpstr>10. СОЗДАЙТЕ  ТЕРРИТОРИЮ  СЧАСТЬЯ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ЦВР_Брянск</dc:creator>
  <cp:lastModifiedBy>ЦВР_Брянск</cp:lastModifiedBy>
  <cp:revision>12</cp:revision>
  <dcterms:created xsi:type="dcterms:W3CDTF">2021-06-24T09:31:41Z</dcterms:created>
  <dcterms:modified xsi:type="dcterms:W3CDTF">2021-07-14T07:46:27Z</dcterms:modified>
</cp:coreProperties>
</file>