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2"/>
  </p:notesMasterIdLst>
  <p:sldIdLst>
    <p:sldId id="256" r:id="rId2"/>
    <p:sldId id="258" r:id="rId3"/>
    <p:sldId id="303" r:id="rId4"/>
    <p:sldId id="259" r:id="rId5"/>
    <p:sldId id="300" r:id="rId6"/>
    <p:sldId id="322" r:id="rId7"/>
    <p:sldId id="311" r:id="rId8"/>
    <p:sldId id="341" r:id="rId9"/>
    <p:sldId id="340" r:id="rId10"/>
    <p:sldId id="325" r:id="rId11"/>
    <p:sldId id="298" r:id="rId12"/>
    <p:sldId id="326" r:id="rId13"/>
    <p:sldId id="327" r:id="rId14"/>
    <p:sldId id="328" r:id="rId15"/>
    <p:sldId id="333" r:id="rId16"/>
    <p:sldId id="301" r:id="rId17"/>
    <p:sldId id="318" r:id="rId18"/>
    <p:sldId id="334" r:id="rId19"/>
    <p:sldId id="306" r:id="rId20"/>
    <p:sldId id="307" r:id="rId21"/>
    <p:sldId id="296" r:id="rId22"/>
    <p:sldId id="332" r:id="rId23"/>
    <p:sldId id="335" r:id="rId24"/>
    <p:sldId id="343" r:id="rId25"/>
    <p:sldId id="336" r:id="rId26"/>
    <p:sldId id="331" r:id="rId27"/>
    <p:sldId id="338" r:id="rId28"/>
    <p:sldId id="309" r:id="rId29"/>
    <p:sldId id="344" r:id="rId30"/>
    <p:sldId id="312" r:id="rId31"/>
  </p:sldIdLst>
  <p:sldSz cx="12192000" cy="6858000"/>
  <p:notesSz cx="9882188" cy="6761163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928" userDrawn="1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9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3194" autoAdjust="0"/>
  </p:normalViewPr>
  <p:slideViewPr>
    <p:cSldViewPr>
      <p:cViewPr varScale="1">
        <p:scale>
          <a:sx n="58" d="100"/>
          <a:sy n="58" d="100"/>
        </p:scale>
        <p:origin x="384" y="56"/>
      </p:cViewPr>
      <p:guideLst>
        <p:guide orient="horz" pos="2928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29F1B9-22EB-43C7-B3FB-1062A7E63DAD}" type="doc">
      <dgm:prSet loTypeId="urn:microsoft.com/office/officeart/2005/8/layout/lProcess2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3F73A93A-7EDE-49F9-BA70-6F1F39C857DF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 17.01.2025</a:t>
          </a:r>
        </a:p>
        <a:p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D91936-39F8-4579-8D53-468356D281E9}" type="parTrans" cxnId="{76A28202-3259-4D32-ACAC-365917488EFE}">
      <dgm:prSet/>
      <dgm:spPr/>
      <dgm:t>
        <a:bodyPr/>
        <a:lstStyle/>
        <a:p>
          <a:endParaRPr lang="ru-RU"/>
        </a:p>
      </dgm:t>
    </dgm:pt>
    <dgm:pt modelId="{3ACD2F21-C4CC-4C10-AD5E-576F7CEC38ED}" type="sibTrans" cxnId="{76A28202-3259-4D32-ACAC-365917488EFE}">
      <dgm:prSet/>
      <dgm:spPr/>
      <dgm:t>
        <a:bodyPr/>
        <a:lstStyle/>
        <a:p>
          <a:endParaRPr lang="ru-RU"/>
        </a:p>
      </dgm:t>
    </dgm:pt>
    <dgm:pt modelId="{6C8FF3C7-1BA1-4BB5-8D5B-DCF194B32C4E}">
      <dgm:prSet phldrT="[Текст]" custT="1"/>
      <dgm:spPr/>
      <dgm:t>
        <a:bodyPr/>
        <a:lstStyle/>
        <a:p>
          <a:pPr algn="l"/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Заявка;</a:t>
          </a:r>
        </a:p>
        <a:p>
          <a:pPr algn="l"/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согласие на обработку персональных данных;</a:t>
          </a:r>
        </a:p>
        <a:p>
          <a:pPr algn="l"/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видеообращение;</a:t>
          </a:r>
        </a:p>
        <a:p>
          <a:pPr algn="l"/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техническая заявка;</a:t>
          </a:r>
        </a:p>
        <a:p>
          <a:pPr algn="l"/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цветная портретная фотография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710887-2571-4193-AABB-A994F68B7DD2}" type="parTrans" cxnId="{3DA260C0-AE7E-4AD6-B27A-B87B38BAE683}">
      <dgm:prSet/>
      <dgm:spPr/>
      <dgm:t>
        <a:bodyPr/>
        <a:lstStyle/>
        <a:p>
          <a:endParaRPr lang="ru-RU"/>
        </a:p>
      </dgm:t>
    </dgm:pt>
    <dgm:pt modelId="{2A7642AC-6B46-43B5-B9F9-D32DBB7FA8D5}" type="sibTrans" cxnId="{3DA260C0-AE7E-4AD6-B27A-B87B38BAE683}">
      <dgm:prSet/>
      <dgm:spPr/>
      <dgm:t>
        <a:bodyPr/>
        <a:lstStyle/>
        <a:p>
          <a:endParaRPr lang="ru-RU"/>
        </a:p>
      </dgm:t>
    </dgm:pt>
    <dgm:pt modelId="{D7417751-9183-4C10-B37D-8B302B99374F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28.01.2025</a:t>
          </a:r>
        </a:p>
        <a:p>
          <a:endParaRPr lang="ru-RU" sz="24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ru-RU" sz="2400" b="1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7D6724-E8E3-4E41-8D33-D0298F547719}" type="parTrans" cxnId="{048F16AC-9785-4274-8340-28FA8E6899C9}">
      <dgm:prSet/>
      <dgm:spPr/>
      <dgm:t>
        <a:bodyPr/>
        <a:lstStyle/>
        <a:p>
          <a:endParaRPr lang="ru-RU"/>
        </a:p>
      </dgm:t>
    </dgm:pt>
    <dgm:pt modelId="{7160142C-9BFC-4A8B-8173-9D8BE236B8CF}" type="sibTrans" cxnId="{048F16AC-9785-4274-8340-28FA8E6899C9}">
      <dgm:prSet/>
      <dgm:spPr/>
      <dgm:t>
        <a:bodyPr/>
        <a:lstStyle/>
        <a:p>
          <a:endParaRPr lang="ru-RU"/>
        </a:p>
      </dgm:t>
    </dgm:pt>
    <dgm:pt modelId="{06D412DF-0D0F-48AE-8B4E-530B36272CA8}">
      <dgm:prSet phldrT="[Текст]" custT="1"/>
      <dgm:spPr/>
      <dgm:t>
        <a:bodyPr/>
        <a:lstStyle/>
        <a:p>
          <a:pPr algn="l"/>
          <a:endParaRPr lang="ru-RU" sz="2400" u="none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l"/>
          <a:r>
            <a:rPr lang="ru-RU" sz="2400" u="non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ru-RU" sz="1800" u="non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«Видеообращение»</a:t>
          </a:r>
        </a:p>
        <a:p>
          <a:pPr algn="l"/>
          <a:r>
            <a:rPr lang="ru-RU" sz="1800" u="non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«Педагогическая ситуация «Педагог-родитель-обучающийся»</a:t>
          </a:r>
        </a:p>
        <a:p>
          <a:pPr algn="l"/>
          <a:r>
            <a:rPr lang="ru-RU" sz="1800" u="non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Групповое конкурсное испытание</a:t>
          </a:r>
        </a:p>
        <a:p>
          <a:pPr algn="ctr"/>
          <a:endParaRPr lang="ru-RU" sz="2000" u="none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6052F9-CEBC-4CEE-8F0D-21C30A12DE74}" type="parTrans" cxnId="{A49577B4-F324-4B13-B100-4E1FEC696BB1}">
      <dgm:prSet/>
      <dgm:spPr/>
      <dgm:t>
        <a:bodyPr/>
        <a:lstStyle/>
        <a:p>
          <a:endParaRPr lang="ru-RU"/>
        </a:p>
      </dgm:t>
    </dgm:pt>
    <dgm:pt modelId="{40C03EE2-B60D-4605-AEB8-573A97014E4F}" type="sibTrans" cxnId="{A49577B4-F324-4B13-B100-4E1FEC696BB1}">
      <dgm:prSet/>
      <dgm:spPr/>
      <dgm:t>
        <a:bodyPr/>
        <a:lstStyle/>
        <a:p>
          <a:endParaRPr lang="ru-RU"/>
        </a:p>
      </dgm:t>
    </dgm:pt>
    <dgm:pt modelId="{EDC49279-E2D2-4E9A-A64D-C9207196D97C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Место проведения:</a:t>
          </a:r>
        </a:p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МБУДО «Центр внешкольной работы г.Брянска»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C3E724-856C-48C0-A70C-3FE9C5CBC118}" type="parTrans" cxnId="{75EA7C89-B1C7-40CE-A138-AB9F8B89101C}">
      <dgm:prSet/>
      <dgm:spPr/>
      <dgm:t>
        <a:bodyPr/>
        <a:lstStyle/>
        <a:p>
          <a:endParaRPr lang="ru-RU"/>
        </a:p>
      </dgm:t>
    </dgm:pt>
    <dgm:pt modelId="{66269448-5926-46C2-82A9-3E61ADC3FC60}" type="sibTrans" cxnId="{75EA7C89-B1C7-40CE-A138-AB9F8B89101C}">
      <dgm:prSet/>
      <dgm:spPr/>
      <dgm:t>
        <a:bodyPr/>
        <a:lstStyle/>
        <a:p>
          <a:endParaRPr lang="ru-RU"/>
        </a:p>
      </dgm:t>
    </dgm:pt>
    <dgm:pt modelId="{B4F2C082-4FA1-45A0-97C3-12EE8661EBEF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29.01.2025-30.01.2025</a:t>
          </a:r>
        </a:p>
        <a:p>
          <a:endParaRPr lang="ru-RU" sz="2400" b="1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29B1EC-AF1F-464A-BCEC-458FC9C4CA74}" type="parTrans" cxnId="{D4FECA37-F22D-4751-9CE6-E740C03A0482}">
      <dgm:prSet/>
      <dgm:spPr/>
      <dgm:t>
        <a:bodyPr/>
        <a:lstStyle/>
        <a:p>
          <a:endParaRPr lang="ru-RU"/>
        </a:p>
      </dgm:t>
    </dgm:pt>
    <dgm:pt modelId="{64891D42-5821-4A4D-AD5A-E46323CF0D61}" type="sibTrans" cxnId="{D4FECA37-F22D-4751-9CE6-E740C03A0482}">
      <dgm:prSet/>
      <dgm:spPr/>
      <dgm:t>
        <a:bodyPr/>
        <a:lstStyle/>
        <a:p>
          <a:endParaRPr lang="ru-RU"/>
        </a:p>
      </dgm:t>
    </dgm:pt>
    <dgm:pt modelId="{8DFCED18-E2CA-41CB-8A53-200D194EEAEE}">
      <dgm:prSet phldrT="[Текст]" custT="1"/>
      <dgm:spPr/>
      <dgm:t>
        <a:bodyPr/>
        <a:lstStyle/>
        <a:p>
          <a:pPr algn="ctr"/>
          <a:endParaRPr lang="ru-RU" sz="20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l"/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Открытое занятие для группы обучающихся</a:t>
          </a:r>
        </a:p>
        <a:p>
          <a:pPr algn="l"/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мастер-класс для фокус-группы педагогов/студентов</a:t>
          </a:r>
        </a:p>
        <a:p>
          <a:pPr algn="ctr"/>
          <a:endParaRPr lang="ru-RU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E37D07F-84C1-4692-BC7C-A1799587FE84}" type="parTrans" cxnId="{007BE88E-34C7-4AC1-BF6B-CD7B2701A8CC}">
      <dgm:prSet/>
      <dgm:spPr/>
      <dgm:t>
        <a:bodyPr/>
        <a:lstStyle/>
        <a:p>
          <a:endParaRPr lang="ru-RU"/>
        </a:p>
      </dgm:t>
    </dgm:pt>
    <dgm:pt modelId="{76FFBEF9-8057-46C2-9D81-16A3E7738923}" type="sibTrans" cxnId="{007BE88E-34C7-4AC1-BF6B-CD7B2701A8CC}">
      <dgm:prSet/>
      <dgm:spPr/>
      <dgm:t>
        <a:bodyPr/>
        <a:lstStyle/>
        <a:p>
          <a:endParaRPr lang="ru-RU"/>
        </a:p>
      </dgm:t>
    </dgm:pt>
    <dgm:pt modelId="{C3D68E18-AEA3-480A-8F8B-9A8107DDB3AB}">
      <dgm:prSet custT="1"/>
      <dgm:spPr/>
      <dgm:t>
        <a:bodyPr/>
        <a:lstStyle/>
        <a:p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07.02.2025</a:t>
          </a:r>
        </a:p>
        <a:p>
          <a:endParaRPr lang="ru-RU" sz="2400" b="1" dirty="0" smtClean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ru-RU" sz="2400" b="1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A283CA-969B-44C2-B89C-EEDBFC5B4C48}" type="parTrans" cxnId="{3AC6E190-50EC-47EF-AE25-ADF6E8CD8214}">
      <dgm:prSet/>
      <dgm:spPr/>
      <dgm:t>
        <a:bodyPr/>
        <a:lstStyle/>
        <a:p>
          <a:endParaRPr lang="ru-RU"/>
        </a:p>
      </dgm:t>
    </dgm:pt>
    <dgm:pt modelId="{866FD5C9-6D53-4636-9364-A487C8E0688B}" type="sibTrans" cxnId="{3AC6E190-50EC-47EF-AE25-ADF6E8CD8214}">
      <dgm:prSet/>
      <dgm:spPr/>
      <dgm:t>
        <a:bodyPr/>
        <a:lstStyle/>
        <a:p>
          <a:endParaRPr lang="ru-RU"/>
        </a:p>
      </dgm:t>
    </dgm:pt>
    <dgm:pt modelId="{8B2C1D07-B464-47BA-9FB2-4FCBE4528792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Место проведения:</a:t>
          </a:r>
        </a:p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МБУДО «Центр внешкольной работы Советского района» г.Брянска»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67CF37-011B-4DBA-B05A-120B722F89C3}" type="sibTrans" cxnId="{56CC6805-27B7-4AE9-AA50-5EF10C923AAE}">
      <dgm:prSet/>
      <dgm:spPr/>
      <dgm:t>
        <a:bodyPr/>
        <a:lstStyle/>
        <a:p>
          <a:endParaRPr lang="ru-RU"/>
        </a:p>
      </dgm:t>
    </dgm:pt>
    <dgm:pt modelId="{90E06E49-C557-44B6-9CA4-8C74332E1951}" type="parTrans" cxnId="{56CC6805-27B7-4AE9-AA50-5EF10C923AAE}">
      <dgm:prSet/>
      <dgm:spPr/>
      <dgm:t>
        <a:bodyPr/>
        <a:lstStyle/>
        <a:p>
          <a:endParaRPr lang="ru-RU"/>
        </a:p>
      </dgm:t>
    </dgm:pt>
    <dgm:pt modelId="{D58C01FC-D395-4FEF-B0B6-549027EBF453}" type="pres">
      <dgm:prSet presAssocID="{B129F1B9-22EB-43C7-B3FB-1062A7E63DAD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41923BE-CFB8-4441-B070-976A36969710}" type="pres">
      <dgm:prSet presAssocID="{3F73A93A-7EDE-49F9-BA70-6F1F39C857DF}" presName="compNode" presStyleCnt="0"/>
      <dgm:spPr/>
    </dgm:pt>
    <dgm:pt modelId="{49ABF553-61C5-4443-8842-B557B19BD401}" type="pres">
      <dgm:prSet presAssocID="{3F73A93A-7EDE-49F9-BA70-6F1F39C857DF}" presName="aNode" presStyleLbl="bgShp" presStyleIdx="0" presStyleCnt="4" custScaleX="124885" custLinFactNeighborX="1995"/>
      <dgm:spPr/>
      <dgm:t>
        <a:bodyPr/>
        <a:lstStyle/>
        <a:p>
          <a:endParaRPr lang="ru-RU"/>
        </a:p>
      </dgm:t>
    </dgm:pt>
    <dgm:pt modelId="{5EC044D7-9170-4DC8-9F44-7813F9F6FDDC}" type="pres">
      <dgm:prSet presAssocID="{3F73A93A-7EDE-49F9-BA70-6F1F39C857DF}" presName="textNode" presStyleLbl="bgShp" presStyleIdx="0" presStyleCnt="4"/>
      <dgm:spPr/>
      <dgm:t>
        <a:bodyPr/>
        <a:lstStyle/>
        <a:p>
          <a:endParaRPr lang="ru-RU"/>
        </a:p>
      </dgm:t>
    </dgm:pt>
    <dgm:pt modelId="{E36C9A5A-C956-4C74-8EC1-5A1E719CA8B1}" type="pres">
      <dgm:prSet presAssocID="{3F73A93A-7EDE-49F9-BA70-6F1F39C857DF}" presName="compChildNode" presStyleCnt="0"/>
      <dgm:spPr/>
    </dgm:pt>
    <dgm:pt modelId="{94AA7F08-6037-4E0F-97F2-8C127C044E3F}" type="pres">
      <dgm:prSet presAssocID="{3F73A93A-7EDE-49F9-BA70-6F1F39C857DF}" presName="theInnerList" presStyleCnt="0"/>
      <dgm:spPr/>
    </dgm:pt>
    <dgm:pt modelId="{2D976FE6-E801-4DB7-8BE2-F92A0995C290}" type="pres">
      <dgm:prSet presAssocID="{6C8FF3C7-1BA1-4BB5-8D5B-DCF194B32C4E}" presName="childNode" presStyleLbl="node1" presStyleIdx="0" presStyleCnt="5" custScaleX="152267" custScaleY="60637" custLinFactNeighborX="3090" custLinFactNeighborY="-252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300C98-D1DA-4BF0-B738-CD1051F78A60}" type="pres">
      <dgm:prSet presAssocID="{3F73A93A-7EDE-49F9-BA70-6F1F39C857DF}" presName="aSpace" presStyleCnt="0"/>
      <dgm:spPr/>
    </dgm:pt>
    <dgm:pt modelId="{D41BE803-CAA1-466C-98FE-563103F8A22B}" type="pres">
      <dgm:prSet presAssocID="{D7417751-9183-4C10-B37D-8B302B99374F}" presName="compNode" presStyleCnt="0"/>
      <dgm:spPr/>
    </dgm:pt>
    <dgm:pt modelId="{392B132A-A1E6-4CA4-9928-C99DC55B67E0}" type="pres">
      <dgm:prSet presAssocID="{D7417751-9183-4C10-B37D-8B302B99374F}" presName="aNode" presStyleLbl="bgShp" presStyleIdx="1" presStyleCnt="4" custScaleX="116026"/>
      <dgm:spPr/>
      <dgm:t>
        <a:bodyPr/>
        <a:lstStyle/>
        <a:p>
          <a:endParaRPr lang="ru-RU"/>
        </a:p>
      </dgm:t>
    </dgm:pt>
    <dgm:pt modelId="{0DB6DF14-758A-4B6D-8D39-565198D89623}" type="pres">
      <dgm:prSet presAssocID="{D7417751-9183-4C10-B37D-8B302B99374F}" presName="textNode" presStyleLbl="bgShp" presStyleIdx="1" presStyleCnt="4"/>
      <dgm:spPr/>
      <dgm:t>
        <a:bodyPr/>
        <a:lstStyle/>
        <a:p>
          <a:endParaRPr lang="ru-RU"/>
        </a:p>
      </dgm:t>
    </dgm:pt>
    <dgm:pt modelId="{5E35FDE4-0841-4A78-8AA4-C21C3B53B709}" type="pres">
      <dgm:prSet presAssocID="{D7417751-9183-4C10-B37D-8B302B99374F}" presName="compChildNode" presStyleCnt="0"/>
      <dgm:spPr/>
    </dgm:pt>
    <dgm:pt modelId="{B357BCFF-F70E-4DC1-8465-5B7412859F5D}" type="pres">
      <dgm:prSet presAssocID="{D7417751-9183-4C10-B37D-8B302B99374F}" presName="theInnerList" presStyleCnt="0"/>
      <dgm:spPr/>
    </dgm:pt>
    <dgm:pt modelId="{85F6743D-16CE-4136-B4D4-9B3CD232650E}" type="pres">
      <dgm:prSet presAssocID="{06D412DF-0D0F-48AE-8B4E-530B36272CA8}" presName="childNode" presStyleLbl="node1" presStyleIdx="1" presStyleCnt="5" custScaleX="142047" custScaleY="133350" custLinFactNeighborX="1422" custLinFactNeighborY="-431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8EDD50-EE9D-415E-9B68-F501916740B0}" type="pres">
      <dgm:prSet presAssocID="{06D412DF-0D0F-48AE-8B4E-530B36272CA8}" presName="aSpace2" presStyleCnt="0"/>
      <dgm:spPr/>
    </dgm:pt>
    <dgm:pt modelId="{A0F28B8E-89C3-4131-945D-015AABFF70D6}" type="pres">
      <dgm:prSet presAssocID="{EDC49279-E2D2-4E9A-A64D-C9207196D97C}" presName="childNode" presStyleLbl="node1" presStyleIdx="2" presStyleCnt="5" custScaleX="129056" custScaleY="95635" custLinFactNeighborX="637" custLinFactNeighborY="-469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45D940-94A4-430E-8F8D-4768B477AB41}" type="pres">
      <dgm:prSet presAssocID="{D7417751-9183-4C10-B37D-8B302B99374F}" presName="aSpace" presStyleCnt="0"/>
      <dgm:spPr/>
    </dgm:pt>
    <dgm:pt modelId="{BDBF49D1-2ADD-45A1-AEB7-A6668346291A}" type="pres">
      <dgm:prSet presAssocID="{B4F2C082-4FA1-45A0-97C3-12EE8661EBEF}" presName="compNode" presStyleCnt="0"/>
      <dgm:spPr/>
    </dgm:pt>
    <dgm:pt modelId="{1BD74F6D-5DB5-48C7-9895-FD38D80A20FC}" type="pres">
      <dgm:prSet presAssocID="{B4F2C082-4FA1-45A0-97C3-12EE8661EBEF}" presName="aNode" presStyleLbl="bgShp" presStyleIdx="2" presStyleCnt="4" custScaleX="108373" custLinFactNeighborX="-4167" custLinFactNeighborY="402"/>
      <dgm:spPr/>
      <dgm:t>
        <a:bodyPr/>
        <a:lstStyle/>
        <a:p>
          <a:endParaRPr lang="ru-RU"/>
        </a:p>
      </dgm:t>
    </dgm:pt>
    <dgm:pt modelId="{D5420A9D-6100-42E3-B2D4-F8351A907252}" type="pres">
      <dgm:prSet presAssocID="{B4F2C082-4FA1-45A0-97C3-12EE8661EBEF}" presName="textNode" presStyleLbl="bgShp" presStyleIdx="2" presStyleCnt="4"/>
      <dgm:spPr/>
      <dgm:t>
        <a:bodyPr/>
        <a:lstStyle/>
        <a:p>
          <a:endParaRPr lang="ru-RU"/>
        </a:p>
      </dgm:t>
    </dgm:pt>
    <dgm:pt modelId="{6D272C34-F4DA-48C5-B54C-CFD7968999DA}" type="pres">
      <dgm:prSet presAssocID="{B4F2C082-4FA1-45A0-97C3-12EE8661EBEF}" presName="compChildNode" presStyleCnt="0"/>
      <dgm:spPr/>
    </dgm:pt>
    <dgm:pt modelId="{F67C5405-1D58-4F34-9B70-E9A366126B2A}" type="pres">
      <dgm:prSet presAssocID="{B4F2C082-4FA1-45A0-97C3-12EE8661EBEF}" presName="theInnerList" presStyleCnt="0"/>
      <dgm:spPr/>
    </dgm:pt>
    <dgm:pt modelId="{A8C28EB0-63FF-4CA9-A97B-D58395330EB9}" type="pres">
      <dgm:prSet presAssocID="{8DFCED18-E2CA-41CB-8A53-200D194EEAEE}" presName="childNode" presStyleLbl="node1" presStyleIdx="3" presStyleCnt="5" custScaleX="134172" custScaleY="159425" custLinFactNeighborX="-4929" custLinFactNeighborY="-721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97BFDD-EFDC-4F36-AEF9-715397FFC1CB}" type="pres">
      <dgm:prSet presAssocID="{8DFCED18-E2CA-41CB-8A53-200D194EEAEE}" presName="aSpace2" presStyleCnt="0"/>
      <dgm:spPr/>
    </dgm:pt>
    <dgm:pt modelId="{71D859BA-B213-489E-B938-396FC54E5886}" type="pres">
      <dgm:prSet presAssocID="{8B2C1D07-B464-47BA-9FB2-4FCBE4528792}" presName="childNode" presStyleLbl="node1" presStyleIdx="4" presStyleCnt="5" custScaleX="131036" custScaleY="121451" custLinFactNeighborX="-7953" custLinFactNeighborY="-309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3828AE-4D58-46F1-AC14-299BC33C36AC}" type="pres">
      <dgm:prSet presAssocID="{B4F2C082-4FA1-45A0-97C3-12EE8661EBEF}" presName="aSpace" presStyleCnt="0"/>
      <dgm:spPr/>
    </dgm:pt>
    <dgm:pt modelId="{EEF119A9-A5F6-45E6-9C76-E5163D60D41E}" type="pres">
      <dgm:prSet presAssocID="{C3D68E18-AEA3-480A-8F8B-9A8107DDB3AB}" presName="compNode" presStyleCnt="0"/>
      <dgm:spPr/>
    </dgm:pt>
    <dgm:pt modelId="{51506DE2-1F9C-4165-8618-25F4CBF4B971}" type="pres">
      <dgm:prSet presAssocID="{C3D68E18-AEA3-480A-8F8B-9A8107DDB3AB}" presName="aNode" presStyleLbl="bgShp" presStyleIdx="3" presStyleCnt="4" custScaleX="100991" custLinFactNeighborX="-6548" custLinFactNeighborY="2812"/>
      <dgm:spPr/>
      <dgm:t>
        <a:bodyPr/>
        <a:lstStyle/>
        <a:p>
          <a:endParaRPr lang="ru-RU"/>
        </a:p>
      </dgm:t>
    </dgm:pt>
    <dgm:pt modelId="{4477243C-9CE8-4BB1-8F2B-08B8441CC211}" type="pres">
      <dgm:prSet presAssocID="{C3D68E18-AEA3-480A-8F8B-9A8107DDB3AB}" presName="textNode" presStyleLbl="bgShp" presStyleIdx="3" presStyleCnt="4"/>
      <dgm:spPr/>
      <dgm:t>
        <a:bodyPr/>
        <a:lstStyle/>
        <a:p>
          <a:endParaRPr lang="ru-RU"/>
        </a:p>
      </dgm:t>
    </dgm:pt>
    <dgm:pt modelId="{FF1A25DF-8685-4B53-8E50-255DF092B916}" type="pres">
      <dgm:prSet presAssocID="{C3D68E18-AEA3-480A-8F8B-9A8107DDB3AB}" presName="compChildNode" presStyleCnt="0"/>
      <dgm:spPr/>
    </dgm:pt>
    <dgm:pt modelId="{C42E63F1-CE88-432A-8048-8199C170A263}" type="pres">
      <dgm:prSet presAssocID="{C3D68E18-AEA3-480A-8F8B-9A8107DDB3AB}" presName="theInnerList" presStyleCnt="0"/>
      <dgm:spPr/>
    </dgm:pt>
  </dgm:ptLst>
  <dgm:cxnLst>
    <dgm:cxn modelId="{76A28202-3259-4D32-ACAC-365917488EFE}" srcId="{B129F1B9-22EB-43C7-B3FB-1062A7E63DAD}" destId="{3F73A93A-7EDE-49F9-BA70-6F1F39C857DF}" srcOrd="0" destOrd="0" parTransId="{7BD91936-39F8-4579-8D53-468356D281E9}" sibTransId="{3ACD2F21-C4CC-4C10-AD5E-576F7CEC38ED}"/>
    <dgm:cxn modelId="{D4FECA37-F22D-4751-9CE6-E740C03A0482}" srcId="{B129F1B9-22EB-43C7-B3FB-1062A7E63DAD}" destId="{B4F2C082-4FA1-45A0-97C3-12EE8661EBEF}" srcOrd="2" destOrd="0" parTransId="{1629B1EC-AF1F-464A-BCEC-458FC9C4CA74}" sibTransId="{64891D42-5821-4A4D-AD5A-E46323CF0D61}"/>
    <dgm:cxn modelId="{3AC6E190-50EC-47EF-AE25-ADF6E8CD8214}" srcId="{B129F1B9-22EB-43C7-B3FB-1062A7E63DAD}" destId="{C3D68E18-AEA3-480A-8F8B-9A8107DDB3AB}" srcOrd="3" destOrd="0" parTransId="{26A283CA-969B-44C2-B89C-EEDBFC5B4C48}" sibTransId="{866FD5C9-6D53-4636-9364-A487C8E0688B}"/>
    <dgm:cxn modelId="{048F16AC-9785-4274-8340-28FA8E6899C9}" srcId="{B129F1B9-22EB-43C7-B3FB-1062A7E63DAD}" destId="{D7417751-9183-4C10-B37D-8B302B99374F}" srcOrd="1" destOrd="0" parTransId="{B17D6724-E8E3-4E41-8D33-D0298F547719}" sibTransId="{7160142C-9BFC-4A8B-8173-9D8BE236B8CF}"/>
    <dgm:cxn modelId="{4F30554A-36E4-4B30-B38B-0D668C225AB8}" type="presOf" srcId="{C3D68E18-AEA3-480A-8F8B-9A8107DDB3AB}" destId="{4477243C-9CE8-4BB1-8F2B-08B8441CC211}" srcOrd="1" destOrd="0" presId="urn:microsoft.com/office/officeart/2005/8/layout/lProcess2"/>
    <dgm:cxn modelId="{AFC488F8-6F01-4BB8-9C44-D2F72A5177A5}" type="presOf" srcId="{B4F2C082-4FA1-45A0-97C3-12EE8661EBEF}" destId="{D5420A9D-6100-42E3-B2D4-F8351A907252}" srcOrd="1" destOrd="0" presId="urn:microsoft.com/office/officeart/2005/8/layout/lProcess2"/>
    <dgm:cxn modelId="{6819214F-890D-49C1-BBDB-5CC62EFF9129}" type="presOf" srcId="{8DFCED18-E2CA-41CB-8A53-200D194EEAEE}" destId="{A8C28EB0-63FF-4CA9-A97B-D58395330EB9}" srcOrd="0" destOrd="0" presId="urn:microsoft.com/office/officeart/2005/8/layout/lProcess2"/>
    <dgm:cxn modelId="{2BE6A182-DC13-4E23-8B06-A3FFA4C4DFA4}" type="presOf" srcId="{6C8FF3C7-1BA1-4BB5-8D5B-DCF194B32C4E}" destId="{2D976FE6-E801-4DB7-8BE2-F92A0995C290}" srcOrd="0" destOrd="0" presId="urn:microsoft.com/office/officeart/2005/8/layout/lProcess2"/>
    <dgm:cxn modelId="{7C4BA276-3521-40FB-A6E4-B163868CC34F}" type="presOf" srcId="{3F73A93A-7EDE-49F9-BA70-6F1F39C857DF}" destId="{49ABF553-61C5-4443-8842-B557B19BD401}" srcOrd="0" destOrd="0" presId="urn:microsoft.com/office/officeart/2005/8/layout/lProcess2"/>
    <dgm:cxn modelId="{7EF191A8-E3E7-4371-908B-8F166E37E36F}" type="presOf" srcId="{EDC49279-E2D2-4E9A-A64D-C9207196D97C}" destId="{A0F28B8E-89C3-4131-945D-015AABFF70D6}" srcOrd="0" destOrd="0" presId="urn:microsoft.com/office/officeart/2005/8/layout/lProcess2"/>
    <dgm:cxn modelId="{16435475-C32C-4AC9-9AEE-6C1CF40230EB}" type="presOf" srcId="{D7417751-9183-4C10-B37D-8B302B99374F}" destId="{392B132A-A1E6-4CA4-9928-C99DC55B67E0}" srcOrd="0" destOrd="0" presId="urn:microsoft.com/office/officeart/2005/8/layout/lProcess2"/>
    <dgm:cxn modelId="{DD3E4C99-80B9-4230-AC81-5468EED4AADB}" type="presOf" srcId="{8B2C1D07-B464-47BA-9FB2-4FCBE4528792}" destId="{71D859BA-B213-489E-B938-396FC54E5886}" srcOrd="0" destOrd="0" presId="urn:microsoft.com/office/officeart/2005/8/layout/lProcess2"/>
    <dgm:cxn modelId="{00352196-7F4F-4FD3-9A72-14AE46C357DC}" type="presOf" srcId="{C3D68E18-AEA3-480A-8F8B-9A8107DDB3AB}" destId="{51506DE2-1F9C-4165-8618-25F4CBF4B971}" srcOrd="0" destOrd="0" presId="urn:microsoft.com/office/officeart/2005/8/layout/lProcess2"/>
    <dgm:cxn modelId="{75EA7C89-B1C7-40CE-A138-AB9F8B89101C}" srcId="{D7417751-9183-4C10-B37D-8B302B99374F}" destId="{EDC49279-E2D2-4E9A-A64D-C9207196D97C}" srcOrd="1" destOrd="0" parTransId="{FDC3E724-856C-48C0-A70C-3FE9C5CBC118}" sibTransId="{66269448-5926-46C2-82A9-3E61ADC3FC60}"/>
    <dgm:cxn modelId="{6A7124A7-8809-4699-B6F5-DD48D7F1BBA0}" type="presOf" srcId="{D7417751-9183-4C10-B37D-8B302B99374F}" destId="{0DB6DF14-758A-4B6D-8D39-565198D89623}" srcOrd="1" destOrd="0" presId="urn:microsoft.com/office/officeart/2005/8/layout/lProcess2"/>
    <dgm:cxn modelId="{3DA260C0-AE7E-4AD6-B27A-B87B38BAE683}" srcId="{3F73A93A-7EDE-49F9-BA70-6F1F39C857DF}" destId="{6C8FF3C7-1BA1-4BB5-8D5B-DCF194B32C4E}" srcOrd="0" destOrd="0" parTransId="{AC710887-2571-4193-AABB-A994F68B7DD2}" sibTransId="{2A7642AC-6B46-43B5-B9F9-D32DBB7FA8D5}"/>
    <dgm:cxn modelId="{007BE88E-34C7-4AC1-BF6B-CD7B2701A8CC}" srcId="{B4F2C082-4FA1-45A0-97C3-12EE8661EBEF}" destId="{8DFCED18-E2CA-41CB-8A53-200D194EEAEE}" srcOrd="0" destOrd="0" parTransId="{CE37D07F-84C1-4692-BC7C-A1799587FE84}" sibTransId="{76FFBEF9-8057-46C2-9D81-16A3E7738923}"/>
    <dgm:cxn modelId="{6A33D58E-BF30-408B-8839-6A798A8921B4}" type="presOf" srcId="{B4F2C082-4FA1-45A0-97C3-12EE8661EBEF}" destId="{1BD74F6D-5DB5-48C7-9895-FD38D80A20FC}" srcOrd="0" destOrd="0" presId="urn:microsoft.com/office/officeart/2005/8/layout/lProcess2"/>
    <dgm:cxn modelId="{04A4F437-8CDC-4B8E-9846-877FFC9A10EB}" type="presOf" srcId="{B129F1B9-22EB-43C7-B3FB-1062A7E63DAD}" destId="{D58C01FC-D395-4FEF-B0B6-549027EBF453}" srcOrd="0" destOrd="0" presId="urn:microsoft.com/office/officeart/2005/8/layout/lProcess2"/>
    <dgm:cxn modelId="{9B45234C-4AF5-4AF1-A4D3-55EEF502D026}" type="presOf" srcId="{06D412DF-0D0F-48AE-8B4E-530B36272CA8}" destId="{85F6743D-16CE-4136-B4D4-9B3CD232650E}" srcOrd="0" destOrd="0" presId="urn:microsoft.com/office/officeart/2005/8/layout/lProcess2"/>
    <dgm:cxn modelId="{A49577B4-F324-4B13-B100-4E1FEC696BB1}" srcId="{D7417751-9183-4C10-B37D-8B302B99374F}" destId="{06D412DF-0D0F-48AE-8B4E-530B36272CA8}" srcOrd="0" destOrd="0" parTransId="{F46052F9-CEBC-4CEE-8F0D-21C30A12DE74}" sibTransId="{40C03EE2-B60D-4605-AEB8-573A97014E4F}"/>
    <dgm:cxn modelId="{56CC6805-27B7-4AE9-AA50-5EF10C923AAE}" srcId="{B4F2C082-4FA1-45A0-97C3-12EE8661EBEF}" destId="{8B2C1D07-B464-47BA-9FB2-4FCBE4528792}" srcOrd="1" destOrd="0" parTransId="{90E06E49-C557-44B6-9CA4-8C74332E1951}" sibTransId="{0B67CF37-011B-4DBA-B05A-120B722F89C3}"/>
    <dgm:cxn modelId="{5DC714AE-8452-480F-9931-4481131277AD}" type="presOf" srcId="{3F73A93A-7EDE-49F9-BA70-6F1F39C857DF}" destId="{5EC044D7-9170-4DC8-9F44-7813F9F6FDDC}" srcOrd="1" destOrd="0" presId="urn:microsoft.com/office/officeart/2005/8/layout/lProcess2"/>
    <dgm:cxn modelId="{85B075D8-173F-477D-BC3F-194981F22027}" type="presParOf" srcId="{D58C01FC-D395-4FEF-B0B6-549027EBF453}" destId="{641923BE-CFB8-4441-B070-976A36969710}" srcOrd="0" destOrd="0" presId="urn:microsoft.com/office/officeart/2005/8/layout/lProcess2"/>
    <dgm:cxn modelId="{BB6685F3-6FE4-4E87-903B-210F07CFE08D}" type="presParOf" srcId="{641923BE-CFB8-4441-B070-976A36969710}" destId="{49ABF553-61C5-4443-8842-B557B19BD401}" srcOrd="0" destOrd="0" presId="urn:microsoft.com/office/officeart/2005/8/layout/lProcess2"/>
    <dgm:cxn modelId="{76827369-D0E4-4750-B9C3-2810612621C2}" type="presParOf" srcId="{641923BE-CFB8-4441-B070-976A36969710}" destId="{5EC044D7-9170-4DC8-9F44-7813F9F6FDDC}" srcOrd="1" destOrd="0" presId="urn:microsoft.com/office/officeart/2005/8/layout/lProcess2"/>
    <dgm:cxn modelId="{550E9755-1986-4DC9-AD0E-587AB12035E3}" type="presParOf" srcId="{641923BE-CFB8-4441-B070-976A36969710}" destId="{E36C9A5A-C956-4C74-8EC1-5A1E719CA8B1}" srcOrd="2" destOrd="0" presId="urn:microsoft.com/office/officeart/2005/8/layout/lProcess2"/>
    <dgm:cxn modelId="{CB6DD644-94DC-4BE1-A3EF-A6441992840E}" type="presParOf" srcId="{E36C9A5A-C956-4C74-8EC1-5A1E719CA8B1}" destId="{94AA7F08-6037-4E0F-97F2-8C127C044E3F}" srcOrd="0" destOrd="0" presId="urn:microsoft.com/office/officeart/2005/8/layout/lProcess2"/>
    <dgm:cxn modelId="{C450023C-2E22-4388-B4C9-7BB66FBB1F9E}" type="presParOf" srcId="{94AA7F08-6037-4E0F-97F2-8C127C044E3F}" destId="{2D976FE6-E801-4DB7-8BE2-F92A0995C290}" srcOrd="0" destOrd="0" presId="urn:microsoft.com/office/officeart/2005/8/layout/lProcess2"/>
    <dgm:cxn modelId="{383E9D60-0899-4C31-A4C9-984EFE3EC32C}" type="presParOf" srcId="{D58C01FC-D395-4FEF-B0B6-549027EBF453}" destId="{AA300C98-D1DA-4BF0-B738-CD1051F78A60}" srcOrd="1" destOrd="0" presId="urn:microsoft.com/office/officeart/2005/8/layout/lProcess2"/>
    <dgm:cxn modelId="{20ACD6A6-618E-4A34-A240-E6ADA1836C28}" type="presParOf" srcId="{D58C01FC-D395-4FEF-B0B6-549027EBF453}" destId="{D41BE803-CAA1-466C-98FE-563103F8A22B}" srcOrd="2" destOrd="0" presId="urn:microsoft.com/office/officeart/2005/8/layout/lProcess2"/>
    <dgm:cxn modelId="{25E2BD3D-6A56-4C0C-A62B-D5999D9C3A24}" type="presParOf" srcId="{D41BE803-CAA1-466C-98FE-563103F8A22B}" destId="{392B132A-A1E6-4CA4-9928-C99DC55B67E0}" srcOrd="0" destOrd="0" presId="urn:microsoft.com/office/officeart/2005/8/layout/lProcess2"/>
    <dgm:cxn modelId="{335C9409-3E52-470F-845F-66FAC99EB1E1}" type="presParOf" srcId="{D41BE803-CAA1-466C-98FE-563103F8A22B}" destId="{0DB6DF14-758A-4B6D-8D39-565198D89623}" srcOrd="1" destOrd="0" presId="urn:microsoft.com/office/officeart/2005/8/layout/lProcess2"/>
    <dgm:cxn modelId="{2C6FFF7C-0993-42CD-B858-E0E09079E2C0}" type="presParOf" srcId="{D41BE803-CAA1-466C-98FE-563103F8A22B}" destId="{5E35FDE4-0841-4A78-8AA4-C21C3B53B709}" srcOrd="2" destOrd="0" presId="urn:microsoft.com/office/officeart/2005/8/layout/lProcess2"/>
    <dgm:cxn modelId="{950BCFC9-A4FA-4436-A478-74A223B1D6C3}" type="presParOf" srcId="{5E35FDE4-0841-4A78-8AA4-C21C3B53B709}" destId="{B357BCFF-F70E-4DC1-8465-5B7412859F5D}" srcOrd="0" destOrd="0" presId="urn:microsoft.com/office/officeart/2005/8/layout/lProcess2"/>
    <dgm:cxn modelId="{523EB79F-6287-403B-A2B4-86814C6AF266}" type="presParOf" srcId="{B357BCFF-F70E-4DC1-8465-5B7412859F5D}" destId="{85F6743D-16CE-4136-B4D4-9B3CD232650E}" srcOrd="0" destOrd="0" presId="urn:microsoft.com/office/officeart/2005/8/layout/lProcess2"/>
    <dgm:cxn modelId="{B517CFAC-871A-4E61-AA57-A025A9F9524C}" type="presParOf" srcId="{B357BCFF-F70E-4DC1-8465-5B7412859F5D}" destId="{AC8EDD50-EE9D-415E-9B68-F501916740B0}" srcOrd="1" destOrd="0" presId="urn:microsoft.com/office/officeart/2005/8/layout/lProcess2"/>
    <dgm:cxn modelId="{3C721ADE-8E81-4E52-9334-5A55F3AFC6B3}" type="presParOf" srcId="{B357BCFF-F70E-4DC1-8465-5B7412859F5D}" destId="{A0F28B8E-89C3-4131-945D-015AABFF70D6}" srcOrd="2" destOrd="0" presId="urn:microsoft.com/office/officeart/2005/8/layout/lProcess2"/>
    <dgm:cxn modelId="{970B8FC9-9AC4-4B8F-AF0D-F358BC070740}" type="presParOf" srcId="{D58C01FC-D395-4FEF-B0B6-549027EBF453}" destId="{4345D940-94A4-430E-8F8D-4768B477AB41}" srcOrd="3" destOrd="0" presId="urn:microsoft.com/office/officeart/2005/8/layout/lProcess2"/>
    <dgm:cxn modelId="{6B213C0F-2B59-453C-95E4-875C2ABCD9CE}" type="presParOf" srcId="{D58C01FC-D395-4FEF-B0B6-549027EBF453}" destId="{BDBF49D1-2ADD-45A1-AEB7-A6668346291A}" srcOrd="4" destOrd="0" presId="urn:microsoft.com/office/officeart/2005/8/layout/lProcess2"/>
    <dgm:cxn modelId="{20B32AFD-7707-4DE8-BCD3-FC2E7846A9B8}" type="presParOf" srcId="{BDBF49D1-2ADD-45A1-AEB7-A6668346291A}" destId="{1BD74F6D-5DB5-48C7-9895-FD38D80A20FC}" srcOrd="0" destOrd="0" presId="urn:microsoft.com/office/officeart/2005/8/layout/lProcess2"/>
    <dgm:cxn modelId="{AC5C1F1C-0E1A-4090-89E9-6CDA00E75010}" type="presParOf" srcId="{BDBF49D1-2ADD-45A1-AEB7-A6668346291A}" destId="{D5420A9D-6100-42E3-B2D4-F8351A907252}" srcOrd="1" destOrd="0" presId="urn:microsoft.com/office/officeart/2005/8/layout/lProcess2"/>
    <dgm:cxn modelId="{1AC3E3E3-D63D-4D51-80B7-C545B4121F06}" type="presParOf" srcId="{BDBF49D1-2ADD-45A1-AEB7-A6668346291A}" destId="{6D272C34-F4DA-48C5-B54C-CFD7968999DA}" srcOrd="2" destOrd="0" presId="urn:microsoft.com/office/officeart/2005/8/layout/lProcess2"/>
    <dgm:cxn modelId="{B11F2F8A-5DD5-44CC-9F4B-1F48D59597B0}" type="presParOf" srcId="{6D272C34-F4DA-48C5-B54C-CFD7968999DA}" destId="{F67C5405-1D58-4F34-9B70-E9A366126B2A}" srcOrd="0" destOrd="0" presId="urn:microsoft.com/office/officeart/2005/8/layout/lProcess2"/>
    <dgm:cxn modelId="{C7FAFA39-1CBE-45AF-80C5-074A9C6F7A6B}" type="presParOf" srcId="{F67C5405-1D58-4F34-9B70-E9A366126B2A}" destId="{A8C28EB0-63FF-4CA9-A97B-D58395330EB9}" srcOrd="0" destOrd="0" presId="urn:microsoft.com/office/officeart/2005/8/layout/lProcess2"/>
    <dgm:cxn modelId="{BBA919F7-047F-45BB-B61D-9A76163F9B11}" type="presParOf" srcId="{F67C5405-1D58-4F34-9B70-E9A366126B2A}" destId="{3697BFDD-EFDC-4F36-AEF9-715397FFC1CB}" srcOrd="1" destOrd="0" presId="urn:microsoft.com/office/officeart/2005/8/layout/lProcess2"/>
    <dgm:cxn modelId="{2D087C6A-6F66-441C-862B-FF12F9D7F537}" type="presParOf" srcId="{F67C5405-1D58-4F34-9B70-E9A366126B2A}" destId="{71D859BA-B213-489E-B938-396FC54E5886}" srcOrd="2" destOrd="0" presId="urn:microsoft.com/office/officeart/2005/8/layout/lProcess2"/>
    <dgm:cxn modelId="{9DCCB75A-A18E-475B-ABC2-460CAFCAD1E3}" type="presParOf" srcId="{D58C01FC-D395-4FEF-B0B6-549027EBF453}" destId="{213828AE-4D58-46F1-AC14-299BC33C36AC}" srcOrd="5" destOrd="0" presId="urn:microsoft.com/office/officeart/2005/8/layout/lProcess2"/>
    <dgm:cxn modelId="{EE3DA583-48F4-4BC6-A8EA-812E480C18B1}" type="presParOf" srcId="{D58C01FC-D395-4FEF-B0B6-549027EBF453}" destId="{EEF119A9-A5F6-45E6-9C76-E5163D60D41E}" srcOrd="6" destOrd="0" presId="urn:microsoft.com/office/officeart/2005/8/layout/lProcess2"/>
    <dgm:cxn modelId="{424CFF8D-2050-4A28-A4DC-3BEFB5289D3B}" type="presParOf" srcId="{EEF119A9-A5F6-45E6-9C76-E5163D60D41E}" destId="{51506DE2-1F9C-4165-8618-25F4CBF4B971}" srcOrd="0" destOrd="0" presId="urn:microsoft.com/office/officeart/2005/8/layout/lProcess2"/>
    <dgm:cxn modelId="{38E35EDD-BF3A-4958-9F0F-CB6E3E4A28A8}" type="presParOf" srcId="{EEF119A9-A5F6-45E6-9C76-E5163D60D41E}" destId="{4477243C-9CE8-4BB1-8F2B-08B8441CC211}" srcOrd="1" destOrd="0" presId="urn:microsoft.com/office/officeart/2005/8/layout/lProcess2"/>
    <dgm:cxn modelId="{D233793B-92A4-4D4D-82C3-D56B06384F76}" type="presParOf" srcId="{EEF119A9-A5F6-45E6-9C76-E5163D60D41E}" destId="{FF1A25DF-8685-4B53-8E50-255DF092B916}" srcOrd="2" destOrd="0" presId="urn:microsoft.com/office/officeart/2005/8/layout/lProcess2"/>
    <dgm:cxn modelId="{B825B61B-43AB-49E9-B7E0-57EDDD6D8C72}" type="presParOf" srcId="{FF1A25DF-8685-4B53-8E50-255DF092B916}" destId="{C42E63F1-CE88-432A-8048-8199C170A263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839CF43-28BA-4832-88FC-F107DB287081}" type="doc">
      <dgm:prSet loTypeId="urn:microsoft.com/office/officeart/2005/8/layout/hierarchy3" loCatId="hierarchy" qsTypeId="urn:microsoft.com/office/officeart/2005/8/quickstyle/3d2" qsCatId="3D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A9EB5E24-5F8A-4C79-ABB7-A370FF2CBFF5}">
      <dgm:prSet phldrT="[Текст]" custT="1"/>
      <dgm:spPr/>
      <dgm:t>
        <a:bodyPr/>
        <a:lstStyle/>
        <a:p>
          <a:r>
            <a: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Видеообращение</a:t>
          </a:r>
          <a:endParaRPr lang="ru-RU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AEEB72-38C7-4928-ADE3-052691DFF9D3}" type="parTrans" cxnId="{9FC8C6CA-7CDC-406A-A55A-8159FCD58D23}">
      <dgm:prSet/>
      <dgm:spPr/>
      <dgm:t>
        <a:bodyPr/>
        <a:lstStyle/>
        <a:p>
          <a:endParaRPr lang="ru-RU"/>
        </a:p>
      </dgm:t>
    </dgm:pt>
    <dgm:pt modelId="{102F772F-FB69-4394-90A7-75B4E07E0E09}" type="sibTrans" cxnId="{9FC8C6CA-7CDC-406A-A55A-8159FCD58D23}">
      <dgm:prSet/>
      <dgm:spPr/>
      <dgm:t>
        <a:bodyPr/>
        <a:lstStyle/>
        <a:p>
          <a:endParaRPr lang="ru-RU"/>
        </a:p>
      </dgm:t>
    </dgm:pt>
    <dgm:pt modelId="{833A0FA9-C1AA-4845-9E14-0851ED0C89B9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«Воспитательный потенциал моей дополнительной общеобразовательной программы»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BD2928-A14F-45CA-8BF1-490762F73C90}" type="parTrans" cxnId="{F4A996FF-A2C9-48B5-8259-E1AEABE3E185}">
      <dgm:prSet/>
      <dgm:spPr/>
      <dgm:t>
        <a:bodyPr/>
        <a:lstStyle/>
        <a:p>
          <a:endParaRPr lang="ru-RU"/>
        </a:p>
      </dgm:t>
    </dgm:pt>
    <dgm:pt modelId="{0F3FBC4A-CBCD-4404-846B-14FA242DC6EF}" type="sibTrans" cxnId="{F4A996FF-A2C9-48B5-8259-E1AEABE3E185}">
      <dgm:prSet/>
      <dgm:spPr/>
      <dgm:t>
        <a:bodyPr/>
        <a:lstStyle/>
        <a:p>
          <a:endParaRPr lang="ru-RU"/>
        </a:p>
      </dgm:t>
    </dgm:pt>
    <dgm:pt modelId="{75FFE69F-A4C2-4A82-ACA1-57CB1204E043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«Образовательный потенциал программы профессионального развития педагога дополнительного образования»                                       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39B877-7E11-479F-8C8C-A2A514041BE4}" type="parTrans" cxnId="{91269EC4-B552-4674-B86F-F786FE06A624}">
      <dgm:prSet/>
      <dgm:spPr/>
      <dgm:t>
        <a:bodyPr/>
        <a:lstStyle/>
        <a:p>
          <a:endParaRPr lang="ru-RU"/>
        </a:p>
      </dgm:t>
    </dgm:pt>
    <dgm:pt modelId="{533FD677-EDE2-4283-8607-7EA762D564B0}" type="sibTrans" cxnId="{91269EC4-B552-4674-B86F-F786FE06A624}">
      <dgm:prSet/>
      <dgm:spPr/>
      <dgm:t>
        <a:bodyPr/>
        <a:lstStyle/>
        <a:p>
          <a:endParaRPr lang="ru-RU"/>
        </a:p>
      </dgm:t>
    </dgm:pt>
    <dgm:pt modelId="{CB0DA3B6-DD78-420A-B368-B538E8D6200C}">
      <dgm:prSet phldrT="[Текст]" custT="1"/>
      <dgm:spPr/>
      <dgm:t>
        <a:bodyPr/>
        <a:lstStyle/>
        <a:p>
          <a:r>
            <a: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Индивидуальное конкурсное испытание «Педагогическая ситуация «Педагог-родитель-обучающийся»</a:t>
          </a:r>
          <a:endParaRPr lang="ru-RU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0903E5-5768-4EE7-BE90-5B5F19DA8E4C}" type="parTrans" cxnId="{11CFA41A-0B8A-41DD-B918-41A386B2AFC5}">
      <dgm:prSet/>
      <dgm:spPr/>
      <dgm:t>
        <a:bodyPr/>
        <a:lstStyle/>
        <a:p>
          <a:endParaRPr lang="ru-RU"/>
        </a:p>
      </dgm:t>
    </dgm:pt>
    <dgm:pt modelId="{185B0E5B-902F-4CEF-8FE1-51A8B13D2D91}" type="sibTrans" cxnId="{11CFA41A-0B8A-41DD-B918-41A386B2AFC5}">
      <dgm:prSet/>
      <dgm:spPr/>
      <dgm:t>
        <a:bodyPr/>
        <a:lstStyle/>
        <a:p>
          <a:endParaRPr lang="ru-RU"/>
        </a:p>
      </dgm:t>
    </dgm:pt>
    <dgm:pt modelId="{03C7F4CD-91F2-4CE9-ABF7-A9B91CE6B255}" type="pres">
      <dgm:prSet presAssocID="{A839CF43-28BA-4832-88FC-F107DB28708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ED096F0-F1B1-4BD4-A3E6-9D003A7013D3}" type="pres">
      <dgm:prSet presAssocID="{A9EB5E24-5F8A-4C79-ABB7-A370FF2CBFF5}" presName="root" presStyleCnt="0"/>
      <dgm:spPr/>
    </dgm:pt>
    <dgm:pt modelId="{AF3035A6-2F4B-409A-B0C8-0C77147403DB}" type="pres">
      <dgm:prSet presAssocID="{A9EB5E24-5F8A-4C79-ABB7-A370FF2CBFF5}" presName="rootComposite" presStyleCnt="0"/>
      <dgm:spPr/>
    </dgm:pt>
    <dgm:pt modelId="{05F12969-9351-4D05-9EF0-5C69C0FBE63F}" type="pres">
      <dgm:prSet presAssocID="{A9EB5E24-5F8A-4C79-ABB7-A370FF2CBFF5}" presName="rootText" presStyleLbl="node1" presStyleIdx="0" presStyleCnt="2" custScaleX="186075"/>
      <dgm:spPr/>
      <dgm:t>
        <a:bodyPr/>
        <a:lstStyle/>
        <a:p>
          <a:endParaRPr lang="ru-RU"/>
        </a:p>
      </dgm:t>
    </dgm:pt>
    <dgm:pt modelId="{49F07FFC-B291-4BF2-AD95-400D19769BA6}" type="pres">
      <dgm:prSet presAssocID="{A9EB5E24-5F8A-4C79-ABB7-A370FF2CBFF5}" presName="rootConnector" presStyleLbl="node1" presStyleIdx="0" presStyleCnt="2"/>
      <dgm:spPr/>
      <dgm:t>
        <a:bodyPr/>
        <a:lstStyle/>
        <a:p>
          <a:endParaRPr lang="ru-RU"/>
        </a:p>
      </dgm:t>
    </dgm:pt>
    <dgm:pt modelId="{6CFEF1D8-94B1-4442-852D-5F7810D5D5AE}" type="pres">
      <dgm:prSet presAssocID="{A9EB5E24-5F8A-4C79-ABB7-A370FF2CBFF5}" presName="childShape" presStyleCnt="0"/>
      <dgm:spPr/>
    </dgm:pt>
    <dgm:pt modelId="{6F4649D5-09B9-462F-99A6-799BCEA3DD5C}" type="pres">
      <dgm:prSet presAssocID="{DCBD2928-A14F-45CA-8BF1-490762F73C90}" presName="Name13" presStyleLbl="parChTrans1D2" presStyleIdx="0" presStyleCnt="2"/>
      <dgm:spPr/>
      <dgm:t>
        <a:bodyPr/>
        <a:lstStyle/>
        <a:p>
          <a:endParaRPr lang="ru-RU"/>
        </a:p>
      </dgm:t>
    </dgm:pt>
    <dgm:pt modelId="{C29E3ACE-CC68-4815-9543-6D53282470E7}" type="pres">
      <dgm:prSet presAssocID="{833A0FA9-C1AA-4845-9E14-0851ED0C89B9}" presName="childText" presStyleLbl="bgAcc1" presStyleIdx="0" presStyleCnt="2" custScaleX="2380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75766B-2E57-4C9E-B8CC-DD2874F93332}" type="pres">
      <dgm:prSet presAssocID="{5339B877-7E11-479F-8C8C-A2A514041BE4}" presName="Name13" presStyleLbl="parChTrans1D2" presStyleIdx="1" presStyleCnt="2"/>
      <dgm:spPr/>
      <dgm:t>
        <a:bodyPr/>
        <a:lstStyle/>
        <a:p>
          <a:endParaRPr lang="ru-RU"/>
        </a:p>
      </dgm:t>
    </dgm:pt>
    <dgm:pt modelId="{F583A574-F540-4C55-B7E9-82A13F9ADAB1}" type="pres">
      <dgm:prSet presAssocID="{75FFE69F-A4C2-4A82-ACA1-57CB1204E043}" presName="childText" presStyleLbl="bgAcc1" presStyleIdx="1" presStyleCnt="2" custScaleX="230928" custScaleY="1130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3524C9-01D3-4AB7-A37F-98286AD3ECFE}" type="pres">
      <dgm:prSet presAssocID="{CB0DA3B6-DD78-420A-B368-B538E8D6200C}" presName="root" presStyleCnt="0"/>
      <dgm:spPr/>
    </dgm:pt>
    <dgm:pt modelId="{E2F9B8E8-794C-4D74-9925-4DE2C213C00A}" type="pres">
      <dgm:prSet presAssocID="{CB0DA3B6-DD78-420A-B368-B538E8D6200C}" presName="rootComposite" presStyleCnt="0"/>
      <dgm:spPr/>
    </dgm:pt>
    <dgm:pt modelId="{11091F00-4821-4B67-BFED-EE6FE8316CC1}" type="pres">
      <dgm:prSet presAssocID="{CB0DA3B6-DD78-420A-B368-B538E8D6200C}" presName="rootText" presStyleLbl="node1" presStyleIdx="1" presStyleCnt="2" custScaleX="235717" custScaleY="162595" custLinFactNeighborX="49607" custLinFactNeighborY="2469"/>
      <dgm:spPr/>
      <dgm:t>
        <a:bodyPr/>
        <a:lstStyle/>
        <a:p>
          <a:endParaRPr lang="ru-RU"/>
        </a:p>
      </dgm:t>
    </dgm:pt>
    <dgm:pt modelId="{DB3238D6-A47D-496B-AC91-DC09E3AC3D9F}" type="pres">
      <dgm:prSet presAssocID="{CB0DA3B6-DD78-420A-B368-B538E8D6200C}" presName="rootConnector" presStyleLbl="node1" presStyleIdx="1" presStyleCnt="2"/>
      <dgm:spPr/>
      <dgm:t>
        <a:bodyPr/>
        <a:lstStyle/>
        <a:p>
          <a:endParaRPr lang="ru-RU"/>
        </a:p>
      </dgm:t>
    </dgm:pt>
    <dgm:pt modelId="{B703394A-D8CE-4AE9-AD49-8A65066581D2}" type="pres">
      <dgm:prSet presAssocID="{CB0DA3B6-DD78-420A-B368-B538E8D6200C}" presName="childShape" presStyleCnt="0"/>
      <dgm:spPr/>
    </dgm:pt>
  </dgm:ptLst>
  <dgm:cxnLst>
    <dgm:cxn modelId="{5E8E4C50-D9B5-406C-A674-D6ECDAB59BCF}" type="presOf" srcId="{A839CF43-28BA-4832-88FC-F107DB287081}" destId="{03C7F4CD-91F2-4CE9-ABF7-A9B91CE6B255}" srcOrd="0" destOrd="0" presId="urn:microsoft.com/office/officeart/2005/8/layout/hierarchy3"/>
    <dgm:cxn modelId="{11CFA41A-0B8A-41DD-B918-41A386B2AFC5}" srcId="{A839CF43-28BA-4832-88FC-F107DB287081}" destId="{CB0DA3B6-DD78-420A-B368-B538E8D6200C}" srcOrd="1" destOrd="0" parTransId="{F90903E5-5768-4EE7-BE90-5B5F19DA8E4C}" sibTransId="{185B0E5B-902F-4CEF-8FE1-51A8B13D2D91}"/>
    <dgm:cxn modelId="{25719EA6-BE8F-4F3B-AA36-E6A07D4A8878}" type="presOf" srcId="{CB0DA3B6-DD78-420A-B368-B538E8D6200C}" destId="{DB3238D6-A47D-496B-AC91-DC09E3AC3D9F}" srcOrd="1" destOrd="0" presId="urn:microsoft.com/office/officeart/2005/8/layout/hierarchy3"/>
    <dgm:cxn modelId="{F4A996FF-A2C9-48B5-8259-E1AEABE3E185}" srcId="{A9EB5E24-5F8A-4C79-ABB7-A370FF2CBFF5}" destId="{833A0FA9-C1AA-4845-9E14-0851ED0C89B9}" srcOrd="0" destOrd="0" parTransId="{DCBD2928-A14F-45CA-8BF1-490762F73C90}" sibTransId="{0F3FBC4A-CBCD-4404-846B-14FA242DC6EF}"/>
    <dgm:cxn modelId="{0030417E-B335-4F1B-86B0-DAC9589514A9}" type="presOf" srcId="{75FFE69F-A4C2-4A82-ACA1-57CB1204E043}" destId="{F583A574-F540-4C55-B7E9-82A13F9ADAB1}" srcOrd="0" destOrd="0" presId="urn:microsoft.com/office/officeart/2005/8/layout/hierarchy3"/>
    <dgm:cxn modelId="{D034A222-D92B-4C1D-9A10-58FECD6A1098}" type="presOf" srcId="{CB0DA3B6-DD78-420A-B368-B538E8D6200C}" destId="{11091F00-4821-4B67-BFED-EE6FE8316CC1}" srcOrd="0" destOrd="0" presId="urn:microsoft.com/office/officeart/2005/8/layout/hierarchy3"/>
    <dgm:cxn modelId="{27CAE091-4B5A-4BDB-883E-C67304F1C28C}" type="presOf" srcId="{A9EB5E24-5F8A-4C79-ABB7-A370FF2CBFF5}" destId="{49F07FFC-B291-4BF2-AD95-400D19769BA6}" srcOrd="1" destOrd="0" presId="urn:microsoft.com/office/officeart/2005/8/layout/hierarchy3"/>
    <dgm:cxn modelId="{9FC8C6CA-7CDC-406A-A55A-8159FCD58D23}" srcId="{A839CF43-28BA-4832-88FC-F107DB287081}" destId="{A9EB5E24-5F8A-4C79-ABB7-A370FF2CBFF5}" srcOrd="0" destOrd="0" parTransId="{28AEEB72-38C7-4928-ADE3-052691DFF9D3}" sibTransId="{102F772F-FB69-4394-90A7-75B4E07E0E09}"/>
    <dgm:cxn modelId="{9EB271F2-EDA1-4C79-8081-4A53F92B9140}" type="presOf" srcId="{A9EB5E24-5F8A-4C79-ABB7-A370FF2CBFF5}" destId="{05F12969-9351-4D05-9EF0-5C69C0FBE63F}" srcOrd="0" destOrd="0" presId="urn:microsoft.com/office/officeart/2005/8/layout/hierarchy3"/>
    <dgm:cxn modelId="{91269EC4-B552-4674-B86F-F786FE06A624}" srcId="{A9EB5E24-5F8A-4C79-ABB7-A370FF2CBFF5}" destId="{75FFE69F-A4C2-4A82-ACA1-57CB1204E043}" srcOrd="1" destOrd="0" parTransId="{5339B877-7E11-479F-8C8C-A2A514041BE4}" sibTransId="{533FD677-EDE2-4283-8607-7EA762D564B0}"/>
    <dgm:cxn modelId="{B03169A6-4C0A-4266-978F-75177F18FA70}" type="presOf" srcId="{5339B877-7E11-479F-8C8C-A2A514041BE4}" destId="{5075766B-2E57-4C9E-B8CC-DD2874F93332}" srcOrd="0" destOrd="0" presId="urn:microsoft.com/office/officeart/2005/8/layout/hierarchy3"/>
    <dgm:cxn modelId="{7E8187C2-7DD7-49A5-AD9D-F037171F4EDA}" type="presOf" srcId="{DCBD2928-A14F-45CA-8BF1-490762F73C90}" destId="{6F4649D5-09B9-462F-99A6-799BCEA3DD5C}" srcOrd="0" destOrd="0" presId="urn:microsoft.com/office/officeart/2005/8/layout/hierarchy3"/>
    <dgm:cxn modelId="{9EC3F0B5-DDB1-4987-AC20-8C511A4FC28D}" type="presOf" srcId="{833A0FA9-C1AA-4845-9E14-0851ED0C89B9}" destId="{C29E3ACE-CC68-4815-9543-6D53282470E7}" srcOrd="0" destOrd="0" presId="urn:microsoft.com/office/officeart/2005/8/layout/hierarchy3"/>
    <dgm:cxn modelId="{135E3D8A-DCB9-47C1-94C8-515A3B75A749}" type="presParOf" srcId="{03C7F4CD-91F2-4CE9-ABF7-A9B91CE6B255}" destId="{0ED096F0-F1B1-4BD4-A3E6-9D003A7013D3}" srcOrd="0" destOrd="0" presId="urn:microsoft.com/office/officeart/2005/8/layout/hierarchy3"/>
    <dgm:cxn modelId="{AFCD1946-1D34-4115-BED9-5BC9A42B9F6B}" type="presParOf" srcId="{0ED096F0-F1B1-4BD4-A3E6-9D003A7013D3}" destId="{AF3035A6-2F4B-409A-B0C8-0C77147403DB}" srcOrd="0" destOrd="0" presId="urn:microsoft.com/office/officeart/2005/8/layout/hierarchy3"/>
    <dgm:cxn modelId="{3433CA01-0EF8-4768-9DBF-20E633CA224A}" type="presParOf" srcId="{AF3035A6-2F4B-409A-B0C8-0C77147403DB}" destId="{05F12969-9351-4D05-9EF0-5C69C0FBE63F}" srcOrd="0" destOrd="0" presId="urn:microsoft.com/office/officeart/2005/8/layout/hierarchy3"/>
    <dgm:cxn modelId="{89AC8F50-FC05-4FBF-AD59-C616425E4611}" type="presParOf" srcId="{AF3035A6-2F4B-409A-B0C8-0C77147403DB}" destId="{49F07FFC-B291-4BF2-AD95-400D19769BA6}" srcOrd="1" destOrd="0" presId="urn:microsoft.com/office/officeart/2005/8/layout/hierarchy3"/>
    <dgm:cxn modelId="{267ED13E-7C61-452C-B74A-0B1882DA5CED}" type="presParOf" srcId="{0ED096F0-F1B1-4BD4-A3E6-9D003A7013D3}" destId="{6CFEF1D8-94B1-4442-852D-5F7810D5D5AE}" srcOrd="1" destOrd="0" presId="urn:microsoft.com/office/officeart/2005/8/layout/hierarchy3"/>
    <dgm:cxn modelId="{FCC9D837-06C3-41AD-9FEC-383ECC4D4D8B}" type="presParOf" srcId="{6CFEF1D8-94B1-4442-852D-5F7810D5D5AE}" destId="{6F4649D5-09B9-462F-99A6-799BCEA3DD5C}" srcOrd="0" destOrd="0" presId="urn:microsoft.com/office/officeart/2005/8/layout/hierarchy3"/>
    <dgm:cxn modelId="{1EB9A5CC-D423-40A6-A026-3CF2E0A7096D}" type="presParOf" srcId="{6CFEF1D8-94B1-4442-852D-5F7810D5D5AE}" destId="{C29E3ACE-CC68-4815-9543-6D53282470E7}" srcOrd="1" destOrd="0" presId="urn:microsoft.com/office/officeart/2005/8/layout/hierarchy3"/>
    <dgm:cxn modelId="{29B336F5-F4BC-4199-8ABC-BA1C1F8A721F}" type="presParOf" srcId="{6CFEF1D8-94B1-4442-852D-5F7810D5D5AE}" destId="{5075766B-2E57-4C9E-B8CC-DD2874F93332}" srcOrd="2" destOrd="0" presId="urn:microsoft.com/office/officeart/2005/8/layout/hierarchy3"/>
    <dgm:cxn modelId="{9D75D297-34DE-49B5-9B2D-7DC751CAF5D6}" type="presParOf" srcId="{6CFEF1D8-94B1-4442-852D-5F7810D5D5AE}" destId="{F583A574-F540-4C55-B7E9-82A13F9ADAB1}" srcOrd="3" destOrd="0" presId="urn:microsoft.com/office/officeart/2005/8/layout/hierarchy3"/>
    <dgm:cxn modelId="{DDEF8648-FC42-4D7F-A894-F503F2AEABAC}" type="presParOf" srcId="{03C7F4CD-91F2-4CE9-ABF7-A9B91CE6B255}" destId="{623524C9-01D3-4AB7-A37F-98286AD3ECFE}" srcOrd="1" destOrd="0" presId="urn:microsoft.com/office/officeart/2005/8/layout/hierarchy3"/>
    <dgm:cxn modelId="{1EA5E010-050A-455D-894E-49A36B52E502}" type="presParOf" srcId="{623524C9-01D3-4AB7-A37F-98286AD3ECFE}" destId="{E2F9B8E8-794C-4D74-9925-4DE2C213C00A}" srcOrd="0" destOrd="0" presId="urn:microsoft.com/office/officeart/2005/8/layout/hierarchy3"/>
    <dgm:cxn modelId="{2817015B-FC44-45AD-B9F2-4040CDDC2597}" type="presParOf" srcId="{E2F9B8E8-794C-4D74-9925-4DE2C213C00A}" destId="{11091F00-4821-4B67-BFED-EE6FE8316CC1}" srcOrd="0" destOrd="0" presId="urn:microsoft.com/office/officeart/2005/8/layout/hierarchy3"/>
    <dgm:cxn modelId="{49D23CB6-072A-49A9-8500-9A04285759F1}" type="presParOf" srcId="{E2F9B8E8-794C-4D74-9925-4DE2C213C00A}" destId="{DB3238D6-A47D-496B-AC91-DC09E3AC3D9F}" srcOrd="1" destOrd="0" presId="urn:microsoft.com/office/officeart/2005/8/layout/hierarchy3"/>
    <dgm:cxn modelId="{00D8E3AF-2619-4FF8-83BF-9517C3A7A7B4}" type="presParOf" srcId="{623524C9-01D3-4AB7-A37F-98286AD3ECFE}" destId="{B703394A-D8CE-4AE9-AD49-8A65066581D2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F525A3B-A38F-4973-BF03-F945BFFF066E}" type="doc">
      <dgm:prSet loTypeId="urn:microsoft.com/office/officeart/2005/8/layout/hList3" loCatId="list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ru-RU"/>
        </a:p>
      </dgm:t>
    </dgm:pt>
    <dgm:pt modelId="{C721A812-1C9C-4D9B-93B0-4ED00EF3750D}">
      <dgm:prSet phldrT="[Текст]" custT="1"/>
      <dgm:spPr>
        <a:solidFill>
          <a:schemeClr val="accent6"/>
        </a:solidFill>
      </dgm:spPr>
      <dgm:t>
        <a:bodyPr/>
        <a:lstStyle/>
        <a:p>
          <a:r>
            <a: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Видеообращение</a:t>
          </a:r>
          <a:endParaRPr lang="ru-RU" sz="4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9E3DCA-EA4F-4DAA-BC56-171F371F79DE}" type="parTrans" cxnId="{79445F38-BDE3-4094-AF61-396E84C3FA46}">
      <dgm:prSet/>
      <dgm:spPr/>
      <dgm:t>
        <a:bodyPr/>
        <a:lstStyle/>
        <a:p>
          <a:endParaRPr lang="ru-RU"/>
        </a:p>
      </dgm:t>
    </dgm:pt>
    <dgm:pt modelId="{92009948-15C0-4C03-9121-5F41EB07FE23}" type="sibTrans" cxnId="{79445F38-BDE3-4094-AF61-396E84C3FA46}">
      <dgm:prSet/>
      <dgm:spPr/>
      <dgm:t>
        <a:bodyPr/>
        <a:lstStyle/>
        <a:p>
          <a:endParaRPr lang="ru-RU"/>
        </a:p>
      </dgm:t>
    </dgm:pt>
    <dgm:pt modelId="{A66604A3-D08B-43BB-8EEE-3A3C2693EADA}">
      <dgm:prSet phldrT="[Текст]" custT="1"/>
      <dgm:spPr/>
      <dgm:t>
        <a:bodyPr/>
        <a:lstStyle/>
        <a:p>
          <a:pPr marL="0" indent="273050" algn="l"/>
          <a:endParaRPr lang="ru-RU" sz="2400" dirty="0" smtClean="0">
            <a:solidFill>
              <a:schemeClr val="accent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625475" indent="-355600" algn="l"/>
          <a:r>
            <a:rPr lang="ru-RU" sz="2400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Соответствие теме и глубина ее   раскрытия.</a:t>
          </a:r>
        </a:p>
        <a:p>
          <a:pPr marL="536575" indent="-263525" algn="l"/>
          <a:r>
            <a:rPr lang="ru-RU" sz="2400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 Профессиональный кругозор и эрудиция конкурсанта.</a:t>
          </a:r>
        </a:p>
        <a:p>
          <a:pPr marL="536575" indent="-263525" algn="l"/>
          <a:r>
            <a:rPr lang="ru-RU" sz="2400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3. Аргументированность и обоснованность собственной позиции</a:t>
          </a:r>
        </a:p>
        <a:p>
          <a:pPr marL="0" indent="273050" algn="l"/>
          <a:r>
            <a:rPr lang="ru-RU" sz="2400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4. Культура публичного выступления.</a:t>
          </a:r>
          <a:endParaRPr lang="ru-RU" sz="2400" dirty="0">
            <a:solidFill>
              <a:schemeClr val="accent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4692044-EEF7-47CF-93C0-28E695FE0329}" type="parTrans" cxnId="{87E230CD-26CD-4BBE-9CB9-1A65C9719AB7}">
      <dgm:prSet/>
      <dgm:spPr/>
      <dgm:t>
        <a:bodyPr/>
        <a:lstStyle/>
        <a:p>
          <a:endParaRPr lang="ru-RU"/>
        </a:p>
      </dgm:t>
    </dgm:pt>
    <dgm:pt modelId="{9621667A-D807-4783-A0B0-0B48AE040CBE}" type="sibTrans" cxnId="{87E230CD-26CD-4BBE-9CB9-1A65C9719AB7}">
      <dgm:prSet/>
      <dgm:spPr/>
      <dgm:t>
        <a:bodyPr/>
        <a:lstStyle/>
        <a:p>
          <a:endParaRPr lang="ru-RU"/>
        </a:p>
      </dgm:t>
    </dgm:pt>
    <dgm:pt modelId="{8916FCBB-9744-491F-8354-BFD10BBD09C4}">
      <dgm:prSet phldrT="[Текст]"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pPr marL="536575" indent="-357188" algn="l"/>
          <a:r>
            <a:rPr lang="ru-RU" sz="2400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 Длительность не более 3-х минут в формате .</a:t>
          </a:r>
          <a:r>
            <a:rPr lang="en-US" sz="2400" dirty="0" err="1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mp</a:t>
          </a:r>
          <a:r>
            <a:rPr lang="en-US" sz="2400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4</a:t>
          </a:r>
          <a:r>
            <a:rPr lang="ru-RU" sz="2400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  <a:p>
          <a:pPr marL="452438" indent="-273050" algn="l"/>
          <a:r>
            <a:rPr lang="ru-RU" sz="2400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 Содержание и форма видеозаписи определяется конкурсантом самостоятельно</a:t>
          </a:r>
          <a:r>
            <a:rPr lang="ru-RU" sz="2000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  <a:p>
          <a:pPr marL="452438" indent="-273050" algn="l"/>
          <a:endParaRPr lang="ru-RU" sz="2000" dirty="0">
            <a:solidFill>
              <a:schemeClr val="accent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8360F3-1B68-4FCB-A3DF-33F8B2EB055C}" type="sibTrans" cxnId="{F5C528E0-CC56-48D4-93C7-2535FCE030B2}">
      <dgm:prSet/>
      <dgm:spPr/>
      <dgm:t>
        <a:bodyPr/>
        <a:lstStyle/>
        <a:p>
          <a:endParaRPr lang="ru-RU"/>
        </a:p>
      </dgm:t>
    </dgm:pt>
    <dgm:pt modelId="{46395A71-9D95-481D-AE54-5529025B36A6}" type="parTrans" cxnId="{F5C528E0-CC56-48D4-93C7-2535FCE030B2}">
      <dgm:prSet/>
      <dgm:spPr/>
      <dgm:t>
        <a:bodyPr/>
        <a:lstStyle/>
        <a:p>
          <a:endParaRPr lang="ru-RU"/>
        </a:p>
      </dgm:t>
    </dgm:pt>
    <dgm:pt modelId="{C3DA2D61-55EB-4F5C-B0B6-E1080BA2DDA6}" type="pres">
      <dgm:prSet presAssocID="{BF525A3B-A38F-4973-BF03-F945BFFF066E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0060E72-9B35-49AC-884B-43B50E15E0D8}" type="pres">
      <dgm:prSet presAssocID="{C721A812-1C9C-4D9B-93B0-4ED00EF3750D}" presName="roof" presStyleLbl="dkBgShp" presStyleIdx="0" presStyleCnt="2" custScaleX="100000" custScaleY="57895" custLinFactNeighborX="-665" custLinFactNeighborY="-829"/>
      <dgm:spPr/>
      <dgm:t>
        <a:bodyPr/>
        <a:lstStyle/>
        <a:p>
          <a:endParaRPr lang="ru-RU"/>
        </a:p>
      </dgm:t>
    </dgm:pt>
    <dgm:pt modelId="{6FDAB232-E418-4DAD-8D10-48F884DE4A2B}" type="pres">
      <dgm:prSet presAssocID="{C721A812-1C9C-4D9B-93B0-4ED00EF3750D}" presName="pillars" presStyleCnt="0"/>
      <dgm:spPr/>
    </dgm:pt>
    <dgm:pt modelId="{44A8841A-AE78-4E24-8409-E9D940A6FB54}" type="pres">
      <dgm:prSet presAssocID="{C721A812-1C9C-4D9B-93B0-4ED00EF3750D}" presName="pillar1" presStyleLbl="node1" presStyleIdx="0" presStyleCnt="2" custScaleY="102537" custLinFactNeighborY="-91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6910AD-08B3-4E75-AA32-6C9FBAA90844}" type="pres">
      <dgm:prSet presAssocID="{A66604A3-D08B-43BB-8EEE-3A3C2693EADA}" presName="pillarX" presStyleLbl="node1" presStyleIdx="1" presStyleCnt="2" custLinFactNeighborX="1115" custLinFactNeighborY="-104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ABC387-092F-492B-84AB-653C6F730BA1}" type="pres">
      <dgm:prSet presAssocID="{C721A812-1C9C-4D9B-93B0-4ED00EF3750D}" presName="base" presStyleLbl="dkBgShp" presStyleIdx="1" presStyleCnt="2" custLinFactY="-1193" custLinFactNeighborX="451" custLinFactNeighborY="-100000"/>
      <dgm:spPr/>
    </dgm:pt>
  </dgm:ptLst>
  <dgm:cxnLst>
    <dgm:cxn modelId="{CA056795-0C6A-4041-9993-2A7D3814A71A}" type="presOf" srcId="{8916FCBB-9744-491F-8354-BFD10BBD09C4}" destId="{44A8841A-AE78-4E24-8409-E9D940A6FB54}" srcOrd="0" destOrd="0" presId="urn:microsoft.com/office/officeart/2005/8/layout/hList3"/>
    <dgm:cxn modelId="{46CBC84F-7985-4B4E-AE38-F5AE8C630A39}" type="presOf" srcId="{BF525A3B-A38F-4973-BF03-F945BFFF066E}" destId="{C3DA2D61-55EB-4F5C-B0B6-E1080BA2DDA6}" srcOrd="0" destOrd="0" presId="urn:microsoft.com/office/officeart/2005/8/layout/hList3"/>
    <dgm:cxn modelId="{23FE8301-30CB-48FB-8FB0-19A66AF27967}" type="presOf" srcId="{C721A812-1C9C-4D9B-93B0-4ED00EF3750D}" destId="{E0060E72-9B35-49AC-884B-43B50E15E0D8}" srcOrd="0" destOrd="0" presId="urn:microsoft.com/office/officeart/2005/8/layout/hList3"/>
    <dgm:cxn modelId="{79445F38-BDE3-4094-AF61-396E84C3FA46}" srcId="{BF525A3B-A38F-4973-BF03-F945BFFF066E}" destId="{C721A812-1C9C-4D9B-93B0-4ED00EF3750D}" srcOrd="0" destOrd="0" parTransId="{DF9E3DCA-EA4F-4DAA-BC56-171F371F79DE}" sibTransId="{92009948-15C0-4C03-9121-5F41EB07FE23}"/>
    <dgm:cxn modelId="{F5C528E0-CC56-48D4-93C7-2535FCE030B2}" srcId="{C721A812-1C9C-4D9B-93B0-4ED00EF3750D}" destId="{8916FCBB-9744-491F-8354-BFD10BBD09C4}" srcOrd="0" destOrd="0" parTransId="{46395A71-9D95-481D-AE54-5529025B36A6}" sibTransId="{828360F3-1B68-4FCB-A3DF-33F8B2EB055C}"/>
    <dgm:cxn modelId="{87E230CD-26CD-4BBE-9CB9-1A65C9719AB7}" srcId="{C721A812-1C9C-4D9B-93B0-4ED00EF3750D}" destId="{A66604A3-D08B-43BB-8EEE-3A3C2693EADA}" srcOrd="1" destOrd="0" parTransId="{D4692044-EEF7-47CF-93C0-28E695FE0329}" sibTransId="{9621667A-D807-4783-A0B0-0B48AE040CBE}"/>
    <dgm:cxn modelId="{007C1A48-E34F-4DBE-B538-54B102D9B3FB}" type="presOf" srcId="{A66604A3-D08B-43BB-8EEE-3A3C2693EADA}" destId="{BE6910AD-08B3-4E75-AA32-6C9FBAA90844}" srcOrd="0" destOrd="0" presId="urn:microsoft.com/office/officeart/2005/8/layout/hList3"/>
    <dgm:cxn modelId="{EBB45CCA-F482-4838-9C66-783BA5AC45F7}" type="presParOf" srcId="{C3DA2D61-55EB-4F5C-B0B6-E1080BA2DDA6}" destId="{E0060E72-9B35-49AC-884B-43B50E15E0D8}" srcOrd="0" destOrd="0" presId="urn:microsoft.com/office/officeart/2005/8/layout/hList3"/>
    <dgm:cxn modelId="{6562D5B3-2D68-4059-B07C-F8F092FB6427}" type="presParOf" srcId="{C3DA2D61-55EB-4F5C-B0B6-E1080BA2DDA6}" destId="{6FDAB232-E418-4DAD-8D10-48F884DE4A2B}" srcOrd="1" destOrd="0" presId="urn:microsoft.com/office/officeart/2005/8/layout/hList3"/>
    <dgm:cxn modelId="{1E40209C-633C-4677-B84B-66354191AF44}" type="presParOf" srcId="{6FDAB232-E418-4DAD-8D10-48F884DE4A2B}" destId="{44A8841A-AE78-4E24-8409-E9D940A6FB54}" srcOrd="0" destOrd="0" presId="urn:microsoft.com/office/officeart/2005/8/layout/hList3"/>
    <dgm:cxn modelId="{328E0693-8E58-44F7-B3F0-72763B765889}" type="presParOf" srcId="{6FDAB232-E418-4DAD-8D10-48F884DE4A2B}" destId="{BE6910AD-08B3-4E75-AA32-6C9FBAA90844}" srcOrd="1" destOrd="0" presId="urn:microsoft.com/office/officeart/2005/8/layout/hList3"/>
    <dgm:cxn modelId="{D3D5F5EB-C7E1-43DC-BB63-BE0C895B143A}" type="presParOf" srcId="{C3DA2D61-55EB-4F5C-B0B6-E1080BA2DDA6}" destId="{F4ABC387-092F-492B-84AB-653C6F730BA1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9299F31-C9C2-47CC-AFA9-3477ABF756BF}" type="doc">
      <dgm:prSet loTypeId="urn:microsoft.com/office/officeart/2005/8/layout/vList3" loCatId="list" qsTypeId="urn:microsoft.com/office/officeart/2005/8/quickstyle/simple5" qsCatId="simple" csTypeId="urn:microsoft.com/office/officeart/2005/8/colors/accent6_1" csCatId="accent6" phldr="1"/>
      <dgm:spPr/>
    </dgm:pt>
    <dgm:pt modelId="{7737BEE9-1440-426F-B7E2-B9F3DC7958AF}">
      <dgm:prSet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Какова цель обращения и целевая аудитория?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5139E5-74F3-4805-8330-AFFBAE18599B}" type="parTrans" cxnId="{7310A2C0-9D3B-4316-8C8D-2875BED36D8C}">
      <dgm:prSet/>
      <dgm:spPr/>
      <dgm:t>
        <a:bodyPr/>
        <a:lstStyle/>
        <a:p>
          <a:endParaRPr lang="ru-RU"/>
        </a:p>
      </dgm:t>
    </dgm:pt>
    <dgm:pt modelId="{0EBC204C-D182-4285-8A4D-584DCAC7C178}" type="sibTrans" cxnId="{7310A2C0-9D3B-4316-8C8D-2875BED36D8C}">
      <dgm:prSet/>
      <dgm:spPr/>
      <dgm:t>
        <a:bodyPr/>
        <a:lstStyle/>
        <a:p>
          <a:endParaRPr lang="ru-RU"/>
        </a:p>
      </dgm:t>
    </dgm:pt>
    <dgm:pt modelId="{8F87330A-C790-4190-8C80-EB9C7F1ECC95}">
      <dgm:prSet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Какие </a:t>
          </a:r>
          <a:r>
            <a:rPr lang="ru-RU" sz="2000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«вызовы» 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определяете как проблемное поле для деятельности в реализации воспитательного потенциала своей программы? Почему остановили выбор именно на них? 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493FEE7-03F1-4923-8200-EB3AA082F980}" type="parTrans" cxnId="{44760EDE-12BC-4359-909A-FB5F759E7ACE}">
      <dgm:prSet/>
      <dgm:spPr/>
      <dgm:t>
        <a:bodyPr/>
        <a:lstStyle/>
        <a:p>
          <a:endParaRPr lang="ru-RU"/>
        </a:p>
      </dgm:t>
    </dgm:pt>
    <dgm:pt modelId="{9E54F376-25F6-467A-8322-140439D4DE18}" type="sibTrans" cxnId="{44760EDE-12BC-4359-909A-FB5F759E7ACE}">
      <dgm:prSet/>
      <dgm:spPr/>
      <dgm:t>
        <a:bodyPr/>
        <a:lstStyle/>
        <a:p>
          <a:endParaRPr lang="ru-RU"/>
        </a:p>
      </dgm:t>
    </dgm:pt>
    <dgm:pt modelId="{1C7930F2-6C1E-4303-8128-925A912CDFB9}">
      <dgm:prSet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Какое образовательное решение предлагаете в качестве ответа на определенные Вами вызовы?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C52AD4-8AF1-4394-82CC-C0B704A81B08}" type="parTrans" cxnId="{C46405B1-278D-41C3-B77A-5EE6CB33AE51}">
      <dgm:prSet/>
      <dgm:spPr/>
      <dgm:t>
        <a:bodyPr/>
        <a:lstStyle/>
        <a:p>
          <a:endParaRPr lang="ru-RU"/>
        </a:p>
      </dgm:t>
    </dgm:pt>
    <dgm:pt modelId="{2FFA7203-B080-4C1F-AE22-A863EC1ED7FE}" type="sibTrans" cxnId="{C46405B1-278D-41C3-B77A-5EE6CB33AE51}">
      <dgm:prSet/>
      <dgm:spPr/>
      <dgm:t>
        <a:bodyPr/>
        <a:lstStyle/>
        <a:p>
          <a:endParaRPr lang="ru-RU"/>
        </a:p>
      </dgm:t>
    </dgm:pt>
    <dgm:pt modelId="{CDC1F593-1500-480F-B35E-1FC55011DA35}">
      <dgm:prSet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Как эти вызовы и решения отражают Ваши профессиональные взгляды и опыт?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9BC755-F050-49F5-B92C-05F8FFAC2A29}" type="parTrans" cxnId="{7B85135D-DE0F-4655-BB6B-BF2A1B290EB2}">
      <dgm:prSet/>
      <dgm:spPr/>
      <dgm:t>
        <a:bodyPr/>
        <a:lstStyle/>
        <a:p>
          <a:endParaRPr lang="ru-RU"/>
        </a:p>
      </dgm:t>
    </dgm:pt>
    <dgm:pt modelId="{63751576-58E6-4926-B68E-47D629DD6FFD}" type="sibTrans" cxnId="{7B85135D-DE0F-4655-BB6B-BF2A1B290EB2}">
      <dgm:prSet/>
      <dgm:spPr/>
      <dgm:t>
        <a:bodyPr/>
        <a:lstStyle/>
        <a:p>
          <a:endParaRPr lang="ru-RU"/>
        </a:p>
      </dgm:t>
    </dgm:pt>
    <dgm:pt modelId="{9CCC94EC-F07B-4794-AE1D-3346EBFE8BC7}">
      <dgm:prSet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Какие конкретные  достижимые результаты предполагаете получить в рамках своих образовательных решений для конкретной целевой группы детей?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39EA6A7-B75E-449C-B3AC-137229B26F41}" type="parTrans" cxnId="{2753B586-A9A9-4AF8-A1D5-D9B929D512F1}">
      <dgm:prSet/>
      <dgm:spPr/>
      <dgm:t>
        <a:bodyPr/>
        <a:lstStyle/>
        <a:p>
          <a:endParaRPr lang="ru-RU"/>
        </a:p>
      </dgm:t>
    </dgm:pt>
    <dgm:pt modelId="{0C7526AD-B2D2-4B3A-A7F4-52179816B1D1}" type="sibTrans" cxnId="{2753B586-A9A9-4AF8-A1D5-D9B929D512F1}">
      <dgm:prSet/>
      <dgm:spPr/>
      <dgm:t>
        <a:bodyPr/>
        <a:lstStyle/>
        <a:p>
          <a:endParaRPr lang="ru-RU"/>
        </a:p>
      </dgm:t>
    </dgm:pt>
    <dgm:pt modelId="{73BA9C32-DD52-4A57-A1CF-010593A18B66}">
      <dgm:prSet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Какие конкретные результаты предложенных образовательных решений в рамках программы уже достигнуты?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D9CAF7-4910-423A-AB00-9E589E6ACA15}" type="parTrans" cxnId="{C4989294-9597-43D2-847C-57A2556CBF79}">
      <dgm:prSet/>
      <dgm:spPr/>
      <dgm:t>
        <a:bodyPr/>
        <a:lstStyle/>
        <a:p>
          <a:endParaRPr lang="ru-RU"/>
        </a:p>
      </dgm:t>
    </dgm:pt>
    <dgm:pt modelId="{29378E7F-E367-41B0-A1FE-F5A52F9A7ACC}" type="sibTrans" cxnId="{C4989294-9597-43D2-847C-57A2556CBF79}">
      <dgm:prSet/>
      <dgm:spPr/>
      <dgm:t>
        <a:bodyPr/>
        <a:lstStyle/>
        <a:p>
          <a:endParaRPr lang="ru-RU"/>
        </a:p>
      </dgm:t>
    </dgm:pt>
    <dgm:pt modelId="{F96F40AD-6159-460E-B31A-272CA1158854}">
      <dgm:prSet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Какие перспективы развития воспитательного потенциала программы Вы наметили?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57992D8-C9A5-44CE-B50F-4FD478CDFED8}" type="parTrans" cxnId="{1E21AF3C-68B4-4D48-8362-088E8B58F3C7}">
      <dgm:prSet/>
      <dgm:spPr/>
      <dgm:t>
        <a:bodyPr/>
        <a:lstStyle/>
        <a:p>
          <a:endParaRPr lang="ru-RU"/>
        </a:p>
      </dgm:t>
    </dgm:pt>
    <dgm:pt modelId="{DD118D76-831E-42EF-93C7-118DFED497A3}" type="sibTrans" cxnId="{1E21AF3C-68B4-4D48-8362-088E8B58F3C7}">
      <dgm:prSet/>
      <dgm:spPr/>
      <dgm:t>
        <a:bodyPr/>
        <a:lstStyle/>
        <a:p>
          <a:endParaRPr lang="ru-RU"/>
        </a:p>
      </dgm:t>
    </dgm:pt>
    <dgm:pt modelId="{3855BFD9-AFC6-447A-988C-D6E91EB5B4E5}" type="pres">
      <dgm:prSet presAssocID="{09299F31-C9C2-47CC-AFA9-3477ABF756BF}" presName="linearFlow" presStyleCnt="0">
        <dgm:presLayoutVars>
          <dgm:dir/>
          <dgm:resizeHandles val="exact"/>
        </dgm:presLayoutVars>
      </dgm:prSet>
      <dgm:spPr/>
    </dgm:pt>
    <dgm:pt modelId="{449DB597-36CB-463B-907A-94E106EC8B26}" type="pres">
      <dgm:prSet presAssocID="{7737BEE9-1440-426F-B7E2-B9F3DC7958AF}" presName="composite" presStyleCnt="0"/>
      <dgm:spPr/>
    </dgm:pt>
    <dgm:pt modelId="{4D1F9B7F-FC69-40B0-AF51-F305960A6C0A}" type="pres">
      <dgm:prSet presAssocID="{7737BEE9-1440-426F-B7E2-B9F3DC7958AF}" presName="imgShp" presStyleLbl="fgImgPlace1" presStyleIdx="0" presStyleCnt="7"/>
      <dgm:spPr/>
    </dgm:pt>
    <dgm:pt modelId="{F0744FD3-A7AA-413B-A2C5-648F7CDBC151}" type="pres">
      <dgm:prSet presAssocID="{7737BEE9-1440-426F-B7E2-B9F3DC7958AF}" presName="txShp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5A3FED-098B-4786-88FF-C9C434081363}" type="pres">
      <dgm:prSet presAssocID="{0EBC204C-D182-4285-8A4D-584DCAC7C178}" presName="spacing" presStyleCnt="0"/>
      <dgm:spPr/>
    </dgm:pt>
    <dgm:pt modelId="{B4DE297A-84A4-46DD-B12D-112CED811FD5}" type="pres">
      <dgm:prSet presAssocID="{8F87330A-C790-4190-8C80-EB9C7F1ECC95}" presName="composite" presStyleCnt="0"/>
      <dgm:spPr/>
    </dgm:pt>
    <dgm:pt modelId="{817483F9-492C-40E1-AE83-FEBB36BAA064}" type="pres">
      <dgm:prSet presAssocID="{8F87330A-C790-4190-8C80-EB9C7F1ECC95}" presName="imgShp" presStyleLbl="fgImgPlace1" presStyleIdx="1" presStyleCnt="7"/>
      <dgm:spPr/>
    </dgm:pt>
    <dgm:pt modelId="{4E903CCE-EE15-4626-9D2B-844459194CA1}" type="pres">
      <dgm:prSet presAssocID="{8F87330A-C790-4190-8C80-EB9C7F1ECC95}" presName="txShp" presStyleLbl="node1" presStyleIdx="1" presStyleCnt="7" custScaleY="1452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63B458-DD4E-4377-95A9-B9083FFE9A8C}" type="pres">
      <dgm:prSet presAssocID="{9E54F376-25F6-467A-8322-140439D4DE18}" presName="spacing" presStyleCnt="0"/>
      <dgm:spPr/>
    </dgm:pt>
    <dgm:pt modelId="{4DA2CA7A-1833-4F33-98C4-85DBF1C7D095}" type="pres">
      <dgm:prSet presAssocID="{1C7930F2-6C1E-4303-8128-925A912CDFB9}" presName="composite" presStyleCnt="0"/>
      <dgm:spPr/>
    </dgm:pt>
    <dgm:pt modelId="{23EEC7E8-307C-471F-A76C-A7339621F7CF}" type="pres">
      <dgm:prSet presAssocID="{1C7930F2-6C1E-4303-8128-925A912CDFB9}" presName="imgShp" presStyleLbl="fgImgPlace1" presStyleIdx="2" presStyleCnt="7"/>
      <dgm:spPr/>
    </dgm:pt>
    <dgm:pt modelId="{53C3936D-C3F6-49BA-A636-B03F2F255E87}" type="pres">
      <dgm:prSet presAssocID="{1C7930F2-6C1E-4303-8128-925A912CDFB9}" presName="txShp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DC0166-B44F-41CE-95C2-E8DD16C442E1}" type="pres">
      <dgm:prSet presAssocID="{2FFA7203-B080-4C1F-AE22-A863EC1ED7FE}" presName="spacing" presStyleCnt="0"/>
      <dgm:spPr/>
    </dgm:pt>
    <dgm:pt modelId="{4111DF9A-34BA-4821-9665-CFB87C0F64B0}" type="pres">
      <dgm:prSet presAssocID="{CDC1F593-1500-480F-B35E-1FC55011DA35}" presName="composite" presStyleCnt="0"/>
      <dgm:spPr/>
    </dgm:pt>
    <dgm:pt modelId="{BAC4F52E-51E1-4F70-B546-ADC9C84FC3B6}" type="pres">
      <dgm:prSet presAssocID="{CDC1F593-1500-480F-B35E-1FC55011DA35}" presName="imgShp" presStyleLbl="fgImgPlace1" presStyleIdx="3" presStyleCnt="7"/>
      <dgm:spPr/>
    </dgm:pt>
    <dgm:pt modelId="{5FDA9FE0-200A-4DF0-8000-79CB9F1ED56E}" type="pres">
      <dgm:prSet presAssocID="{CDC1F593-1500-480F-B35E-1FC55011DA35}" presName="txShp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DD2887-98D5-48EE-9852-17822EBA0C00}" type="pres">
      <dgm:prSet presAssocID="{63751576-58E6-4926-B68E-47D629DD6FFD}" presName="spacing" presStyleCnt="0"/>
      <dgm:spPr/>
    </dgm:pt>
    <dgm:pt modelId="{68743A90-37FF-4449-B808-2103F0E10FC7}" type="pres">
      <dgm:prSet presAssocID="{9CCC94EC-F07B-4794-AE1D-3346EBFE8BC7}" presName="composite" presStyleCnt="0"/>
      <dgm:spPr/>
    </dgm:pt>
    <dgm:pt modelId="{5C067B9F-B369-4072-AA94-2733B2954825}" type="pres">
      <dgm:prSet presAssocID="{9CCC94EC-F07B-4794-AE1D-3346EBFE8BC7}" presName="imgShp" presStyleLbl="fgImgPlace1" presStyleIdx="4" presStyleCnt="7" custScaleY="138795"/>
      <dgm:spPr/>
    </dgm:pt>
    <dgm:pt modelId="{14774C6E-4174-4617-A6F0-A6C86F02730A}" type="pres">
      <dgm:prSet presAssocID="{9CCC94EC-F07B-4794-AE1D-3346EBFE8BC7}" presName="txShp" presStyleLbl="node1" presStyleIdx="4" presStyleCnt="7" custScaleY="1702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A70B14-5AE0-446E-AD0F-45F7D36496FD}" type="pres">
      <dgm:prSet presAssocID="{0C7526AD-B2D2-4B3A-A7F4-52179816B1D1}" presName="spacing" presStyleCnt="0"/>
      <dgm:spPr/>
    </dgm:pt>
    <dgm:pt modelId="{4D7E6D70-A6B9-4881-8913-4237229A5083}" type="pres">
      <dgm:prSet presAssocID="{73BA9C32-DD52-4A57-A1CF-010593A18B66}" presName="composite" presStyleCnt="0"/>
      <dgm:spPr/>
    </dgm:pt>
    <dgm:pt modelId="{2A2EEEF4-CD67-4B76-A152-9B71FB4497CF}" type="pres">
      <dgm:prSet presAssocID="{73BA9C32-DD52-4A57-A1CF-010593A18B66}" presName="imgShp" presStyleLbl="fgImgPlace1" presStyleIdx="5" presStyleCnt="7"/>
      <dgm:spPr/>
    </dgm:pt>
    <dgm:pt modelId="{ACAE153F-97E9-437A-A3CE-79937DD7A308}" type="pres">
      <dgm:prSet presAssocID="{73BA9C32-DD52-4A57-A1CF-010593A18B66}" presName="txShp" presStyleLbl="node1" presStyleIdx="5" presStyleCnt="7" custScaleY="1335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9D86E8-06D1-4316-982A-80AA943BE0C6}" type="pres">
      <dgm:prSet presAssocID="{29378E7F-E367-41B0-A1FE-F5A52F9A7ACC}" presName="spacing" presStyleCnt="0"/>
      <dgm:spPr/>
    </dgm:pt>
    <dgm:pt modelId="{6BF60897-055E-4EB7-92D1-8F0C695DBA39}" type="pres">
      <dgm:prSet presAssocID="{F96F40AD-6159-460E-B31A-272CA1158854}" presName="composite" presStyleCnt="0"/>
      <dgm:spPr/>
    </dgm:pt>
    <dgm:pt modelId="{6FD60E49-6BF5-4286-97F6-F09FF1692BEA}" type="pres">
      <dgm:prSet presAssocID="{F96F40AD-6159-460E-B31A-272CA1158854}" presName="imgShp" presStyleLbl="fgImgPlace1" presStyleIdx="6" presStyleCnt="7"/>
      <dgm:spPr/>
    </dgm:pt>
    <dgm:pt modelId="{600FD3A8-AB0A-4D69-86C4-4111A1B0DFA2}" type="pres">
      <dgm:prSet presAssocID="{F96F40AD-6159-460E-B31A-272CA1158854}" presName="txShp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4989294-9597-43D2-847C-57A2556CBF79}" srcId="{09299F31-C9C2-47CC-AFA9-3477ABF756BF}" destId="{73BA9C32-DD52-4A57-A1CF-010593A18B66}" srcOrd="5" destOrd="0" parTransId="{09D9CAF7-4910-423A-AB00-9E589E6ACA15}" sibTransId="{29378E7F-E367-41B0-A1FE-F5A52F9A7ACC}"/>
    <dgm:cxn modelId="{0AE04077-04DB-4704-B073-7789268F1947}" type="presOf" srcId="{73BA9C32-DD52-4A57-A1CF-010593A18B66}" destId="{ACAE153F-97E9-437A-A3CE-79937DD7A308}" srcOrd="0" destOrd="0" presId="urn:microsoft.com/office/officeart/2005/8/layout/vList3"/>
    <dgm:cxn modelId="{44760EDE-12BC-4359-909A-FB5F759E7ACE}" srcId="{09299F31-C9C2-47CC-AFA9-3477ABF756BF}" destId="{8F87330A-C790-4190-8C80-EB9C7F1ECC95}" srcOrd="1" destOrd="0" parTransId="{9493FEE7-03F1-4923-8200-EB3AA082F980}" sibTransId="{9E54F376-25F6-467A-8322-140439D4DE18}"/>
    <dgm:cxn modelId="{7E4932D0-4457-4A4F-960E-51FE0FF06E58}" type="presOf" srcId="{F96F40AD-6159-460E-B31A-272CA1158854}" destId="{600FD3A8-AB0A-4D69-86C4-4111A1B0DFA2}" srcOrd="0" destOrd="0" presId="urn:microsoft.com/office/officeart/2005/8/layout/vList3"/>
    <dgm:cxn modelId="{F105CEAD-F39A-420C-94A0-2B04B7BCE327}" type="presOf" srcId="{CDC1F593-1500-480F-B35E-1FC55011DA35}" destId="{5FDA9FE0-200A-4DF0-8000-79CB9F1ED56E}" srcOrd="0" destOrd="0" presId="urn:microsoft.com/office/officeart/2005/8/layout/vList3"/>
    <dgm:cxn modelId="{534A9DF0-6D43-4BB5-A8F8-F4B7F047AE12}" type="presOf" srcId="{9CCC94EC-F07B-4794-AE1D-3346EBFE8BC7}" destId="{14774C6E-4174-4617-A6F0-A6C86F02730A}" srcOrd="0" destOrd="0" presId="urn:microsoft.com/office/officeart/2005/8/layout/vList3"/>
    <dgm:cxn modelId="{7310A2C0-9D3B-4316-8C8D-2875BED36D8C}" srcId="{09299F31-C9C2-47CC-AFA9-3477ABF756BF}" destId="{7737BEE9-1440-426F-B7E2-B9F3DC7958AF}" srcOrd="0" destOrd="0" parTransId="{785139E5-74F3-4805-8330-AFFBAE18599B}" sibTransId="{0EBC204C-D182-4285-8A4D-584DCAC7C178}"/>
    <dgm:cxn modelId="{D69B818D-D2F5-4068-AF7B-6C542FF34FC8}" type="presOf" srcId="{8F87330A-C790-4190-8C80-EB9C7F1ECC95}" destId="{4E903CCE-EE15-4626-9D2B-844459194CA1}" srcOrd="0" destOrd="0" presId="urn:microsoft.com/office/officeart/2005/8/layout/vList3"/>
    <dgm:cxn modelId="{5D591477-262C-4FEC-A759-106D7D9B2D3C}" type="presOf" srcId="{7737BEE9-1440-426F-B7E2-B9F3DC7958AF}" destId="{F0744FD3-A7AA-413B-A2C5-648F7CDBC151}" srcOrd="0" destOrd="0" presId="urn:microsoft.com/office/officeart/2005/8/layout/vList3"/>
    <dgm:cxn modelId="{DB415E4D-FE52-4C56-8226-9122CEBF593A}" type="presOf" srcId="{09299F31-C9C2-47CC-AFA9-3477ABF756BF}" destId="{3855BFD9-AFC6-447A-988C-D6E91EB5B4E5}" srcOrd="0" destOrd="0" presId="urn:microsoft.com/office/officeart/2005/8/layout/vList3"/>
    <dgm:cxn modelId="{1E21AF3C-68B4-4D48-8362-088E8B58F3C7}" srcId="{09299F31-C9C2-47CC-AFA9-3477ABF756BF}" destId="{F96F40AD-6159-460E-B31A-272CA1158854}" srcOrd="6" destOrd="0" parTransId="{A57992D8-C9A5-44CE-B50F-4FD478CDFED8}" sibTransId="{DD118D76-831E-42EF-93C7-118DFED497A3}"/>
    <dgm:cxn modelId="{C46405B1-278D-41C3-B77A-5EE6CB33AE51}" srcId="{09299F31-C9C2-47CC-AFA9-3477ABF756BF}" destId="{1C7930F2-6C1E-4303-8128-925A912CDFB9}" srcOrd="2" destOrd="0" parTransId="{50C52AD4-8AF1-4394-82CC-C0B704A81B08}" sibTransId="{2FFA7203-B080-4C1F-AE22-A863EC1ED7FE}"/>
    <dgm:cxn modelId="{2753B586-A9A9-4AF8-A1D5-D9B929D512F1}" srcId="{09299F31-C9C2-47CC-AFA9-3477ABF756BF}" destId="{9CCC94EC-F07B-4794-AE1D-3346EBFE8BC7}" srcOrd="4" destOrd="0" parTransId="{239EA6A7-B75E-449C-B3AC-137229B26F41}" sibTransId="{0C7526AD-B2D2-4B3A-A7F4-52179816B1D1}"/>
    <dgm:cxn modelId="{1E1AB1DC-5E23-4496-A656-0CD29E9354EC}" type="presOf" srcId="{1C7930F2-6C1E-4303-8128-925A912CDFB9}" destId="{53C3936D-C3F6-49BA-A636-B03F2F255E87}" srcOrd="0" destOrd="0" presId="urn:microsoft.com/office/officeart/2005/8/layout/vList3"/>
    <dgm:cxn modelId="{7B85135D-DE0F-4655-BB6B-BF2A1B290EB2}" srcId="{09299F31-C9C2-47CC-AFA9-3477ABF756BF}" destId="{CDC1F593-1500-480F-B35E-1FC55011DA35}" srcOrd="3" destOrd="0" parTransId="{F19BC755-F050-49F5-B92C-05F8FFAC2A29}" sibTransId="{63751576-58E6-4926-B68E-47D629DD6FFD}"/>
    <dgm:cxn modelId="{7D4C3612-1E85-4E62-A122-4EEB558D5215}" type="presParOf" srcId="{3855BFD9-AFC6-447A-988C-D6E91EB5B4E5}" destId="{449DB597-36CB-463B-907A-94E106EC8B26}" srcOrd="0" destOrd="0" presId="urn:microsoft.com/office/officeart/2005/8/layout/vList3"/>
    <dgm:cxn modelId="{A72C6687-DF89-4DEF-8B77-74F2E0134456}" type="presParOf" srcId="{449DB597-36CB-463B-907A-94E106EC8B26}" destId="{4D1F9B7F-FC69-40B0-AF51-F305960A6C0A}" srcOrd="0" destOrd="0" presId="urn:microsoft.com/office/officeart/2005/8/layout/vList3"/>
    <dgm:cxn modelId="{27F67727-2A56-4F4A-8456-D65803D3AE4F}" type="presParOf" srcId="{449DB597-36CB-463B-907A-94E106EC8B26}" destId="{F0744FD3-A7AA-413B-A2C5-648F7CDBC151}" srcOrd="1" destOrd="0" presId="urn:microsoft.com/office/officeart/2005/8/layout/vList3"/>
    <dgm:cxn modelId="{45C99F68-C94E-4BBB-A231-F25DDBB4DB6C}" type="presParOf" srcId="{3855BFD9-AFC6-447A-988C-D6E91EB5B4E5}" destId="{AF5A3FED-098B-4786-88FF-C9C434081363}" srcOrd="1" destOrd="0" presId="urn:microsoft.com/office/officeart/2005/8/layout/vList3"/>
    <dgm:cxn modelId="{3B33B458-9F21-444D-BAFD-E79E268F8DEE}" type="presParOf" srcId="{3855BFD9-AFC6-447A-988C-D6E91EB5B4E5}" destId="{B4DE297A-84A4-46DD-B12D-112CED811FD5}" srcOrd="2" destOrd="0" presId="urn:microsoft.com/office/officeart/2005/8/layout/vList3"/>
    <dgm:cxn modelId="{D3851EB6-628D-4DB9-88A9-4669A9BB0A3F}" type="presParOf" srcId="{B4DE297A-84A4-46DD-B12D-112CED811FD5}" destId="{817483F9-492C-40E1-AE83-FEBB36BAA064}" srcOrd="0" destOrd="0" presId="urn:microsoft.com/office/officeart/2005/8/layout/vList3"/>
    <dgm:cxn modelId="{9E919553-0A1A-45EE-99DC-778B9FD7F019}" type="presParOf" srcId="{B4DE297A-84A4-46DD-B12D-112CED811FD5}" destId="{4E903CCE-EE15-4626-9D2B-844459194CA1}" srcOrd="1" destOrd="0" presId="urn:microsoft.com/office/officeart/2005/8/layout/vList3"/>
    <dgm:cxn modelId="{ADF34083-BB3C-452C-AEE1-F9FD4F833691}" type="presParOf" srcId="{3855BFD9-AFC6-447A-988C-D6E91EB5B4E5}" destId="{AF63B458-DD4E-4377-95A9-B9083FFE9A8C}" srcOrd="3" destOrd="0" presId="urn:microsoft.com/office/officeart/2005/8/layout/vList3"/>
    <dgm:cxn modelId="{A625C2CE-69CC-4316-ABEE-3B2D1B2B2246}" type="presParOf" srcId="{3855BFD9-AFC6-447A-988C-D6E91EB5B4E5}" destId="{4DA2CA7A-1833-4F33-98C4-85DBF1C7D095}" srcOrd="4" destOrd="0" presId="urn:microsoft.com/office/officeart/2005/8/layout/vList3"/>
    <dgm:cxn modelId="{86DF0CFB-781E-49B0-AE56-3C8B660BBFF6}" type="presParOf" srcId="{4DA2CA7A-1833-4F33-98C4-85DBF1C7D095}" destId="{23EEC7E8-307C-471F-A76C-A7339621F7CF}" srcOrd="0" destOrd="0" presId="urn:microsoft.com/office/officeart/2005/8/layout/vList3"/>
    <dgm:cxn modelId="{7E6CA54E-BDD5-4401-B861-5317CF972701}" type="presParOf" srcId="{4DA2CA7A-1833-4F33-98C4-85DBF1C7D095}" destId="{53C3936D-C3F6-49BA-A636-B03F2F255E87}" srcOrd="1" destOrd="0" presId="urn:microsoft.com/office/officeart/2005/8/layout/vList3"/>
    <dgm:cxn modelId="{7BCD152B-30E6-47FE-9B64-9C3BEF10589B}" type="presParOf" srcId="{3855BFD9-AFC6-447A-988C-D6E91EB5B4E5}" destId="{92DC0166-B44F-41CE-95C2-E8DD16C442E1}" srcOrd="5" destOrd="0" presId="urn:microsoft.com/office/officeart/2005/8/layout/vList3"/>
    <dgm:cxn modelId="{BE23750C-F85C-4A1F-9E20-3BD79098BAF0}" type="presParOf" srcId="{3855BFD9-AFC6-447A-988C-D6E91EB5B4E5}" destId="{4111DF9A-34BA-4821-9665-CFB87C0F64B0}" srcOrd="6" destOrd="0" presId="urn:microsoft.com/office/officeart/2005/8/layout/vList3"/>
    <dgm:cxn modelId="{5EA6C26C-9AB7-4C76-A535-2DD224718A1B}" type="presParOf" srcId="{4111DF9A-34BA-4821-9665-CFB87C0F64B0}" destId="{BAC4F52E-51E1-4F70-B546-ADC9C84FC3B6}" srcOrd="0" destOrd="0" presId="urn:microsoft.com/office/officeart/2005/8/layout/vList3"/>
    <dgm:cxn modelId="{C759184F-5A24-4454-A999-703770F06593}" type="presParOf" srcId="{4111DF9A-34BA-4821-9665-CFB87C0F64B0}" destId="{5FDA9FE0-200A-4DF0-8000-79CB9F1ED56E}" srcOrd="1" destOrd="0" presId="urn:microsoft.com/office/officeart/2005/8/layout/vList3"/>
    <dgm:cxn modelId="{C9BF81D0-5395-418A-88DE-CD07AB550DCB}" type="presParOf" srcId="{3855BFD9-AFC6-447A-988C-D6E91EB5B4E5}" destId="{E3DD2887-98D5-48EE-9852-17822EBA0C00}" srcOrd="7" destOrd="0" presId="urn:microsoft.com/office/officeart/2005/8/layout/vList3"/>
    <dgm:cxn modelId="{87D7ABAF-AEF5-4284-B795-1384B37CA84F}" type="presParOf" srcId="{3855BFD9-AFC6-447A-988C-D6E91EB5B4E5}" destId="{68743A90-37FF-4449-B808-2103F0E10FC7}" srcOrd="8" destOrd="0" presId="urn:microsoft.com/office/officeart/2005/8/layout/vList3"/>
    <dgm:cxn modelId="{C638781C-833B-40DD-BA59-119C7E2BAFE6}" type="presParOf" srcId="{68743A90-37FF-4449-B808-2103F0E10FC7}" destId="{5C067B9F-B369-4072-AA94-2733B2954825}" srcOrd="0" destOrd="0" presId="urn:microsoft.com/office/officeart/2005/8/layout/vList3"/>
    <dgm:cxn modelId="{08A17ABA-A689-4910-96ED-35194DEDC56F}" type="presParOf" srcId="{68743A90-37FF-4449-B808-2103F0E10FC7}" destId="{14774C6E-4174-4617-A6F0-A6C86F02730A}" srcOrd="1" destOrd="0" presId="urn:microsoft.com/office/officeart/2005/8/layout/vList3"/>
    <dgm:cxn modelId="{E467BFF8-EE38-416A-92CA-124FE98EBBC7}" type="presParOf" srcId="{3855BFD9-AFC6-447A-988C-D6E91EB5B4E5}" destId="{1EA70B14-5AE0-446E-AD0F-45F7D36496FD}" srcOrd="9" destOrd="0" presId="urn:microsoft.com/office/officeart/2005/8/layout/vList3"/>
    <dgm:cxn modelId="{C75F9C1A-939F-44C5-9020-380F533F236B}" type="presParOf" srcId="{3855BFD9-AFC6-447A-988C-D6E91EB5B4E5}" destId="{4D7E6D70-A6B9-4881-8913-4237229A5083}" srcOrd="10" destOrd="0" presId="urn:microsoft.com/office/officeart/2005/8/layout/vList3"/>
    <dgm:cxn modelId="{ABDA9975-25E1-4C39-B44A-FBEF6C430171}" type="presParOf" srcId="{4D7E6D70-A6B9-4881-8913-4237229A5083}" destId="{2A2EEEF4-CD67-4B76-A152-9B71FB4497CF}" srcOrd="0" destOrd="0" presId="urn:microsoft.com/office/officeart/2005/8/layout/vList3"/>
    <dgm:cxn modelId="{A4A5D0BB-E447-46A4-BF27-3A8A0259F21D}" type="presParOf" srcId="{4D7E6D70-A6B9-4881-8913-4237229A5083}" destId="{ACAE153F-97E9-437A-A3CE-79937DD7A308}" srcOrd="1" destOrd="0" presId="urn:microsoft.com/office/officeart/2005/8/layout/vList3"/>
    <dgm:cxn modelId="{1E092B1A-B0E4-4E33-96B0-D4CE4FC4B3E4}" type="presParOf" srcId="{3855BFD9-AFC6-447A-988C-D6E91EB5B4E5}" destId="{429D86E8-06D1-4316-982A-80AA943BE0C6}" srcOrd="11" destOrd="0" presId="urn:microsoft.com/office/officeart/2005/8/layout/vList3"/>
    <dgm:cxn modelId="{3F1F5391-B7B4-4372-AD6A-3C2DE77DAA11}" type="presParOf" srcId="{3855BFD9-AFC6-447A-988C-D6E91EB5B4E5}" destId="{6BF60897-055E-4EB7-92D1-8F0C695DBA39}" srcOrd="12" destOrd="0" presId="urn:microsoft.com/office/officeart/2005/8/layout/vList3"/>
    <dgm:cxn modelId="{B9FD6F10-4677-497D-9F5B-E948149E257C}" type="presParOf" srcId="{6BF60897-055E-4EB7-92D1-8F0C695DBA39}" destId="{6FD60E49-6BF5-4286-97F6-F09FF1692BEA}" srcOrd="0" destOrd="0" presId="urn:microsoft.com/office/officeart/2005/8/layout/vList3"/>
    <dgm:cxn modelId="{31AAB133-74F0-4226-981C-A41240884682}" type="presParOf" srcId="{6BF60897-055E-4EB7-92D1-8F0C695DBA39}" destId="{600FD3A8-AB0A-4D69-86C4-4111A1B0DFA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9299F31-C9C2-47CC-AFA9-3477ABF756BF}" type="doc">
      <dgm:prSet loTypeId="urn:microsoft.com/office/officeart/2005/8/layout/vList3" loCatId="list" qsTypeId="urn:microsoft.com/office/officeart/2005/8/quickstyle/simple5" qsCatId="simple" csTypeId="urn:microsoft.com/office/officeart/2005/8/colors/accent6_1" csCatId="accent6" phldr="1"/>
      <dgm:spPr/>
    </dgm:pt>
    <dgm:pt modelId="{7737BEE9-1440-426F-B7E2-B9F3DC7958AF}">
      <dgm:prSet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Какова цель обращения и целевая аудитория?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5139E5-74F3-4805-8330-AFFBAE18599B}" type="parTrans" cxnId="{7310A2C0-9D3B-4316-8C8D-2875BED36D8C}">
      <dgm:prSet/>
      <dgm:spPr/>
      <dgm:t>
        <a:bodyPr/>
        <a:lstStyle/>
        <a:p>
          <a:endParaRPr lang="ru-RU"/>
        </a:p>
      </dgm:t>
    </dgm:pt>
    <dgm:pt modelId="{0EBC204C-D182-4285-8A4D-584DCAC7C178}" type="sibTrans" cxnId="{7310A2C0-9D3B-4316-8C8D-2875BED36D8C}">
      <dgm:prSet/>
      <dgm:spPr/>
      <dgm:t>
        <a:bodyPr/>
        <a:lstStyle/>
        <a:p>
          <a:endParaRPr lang="ru-RU"/>
        </a:p>
      </dgm:t>
    </dgm:pt>
    <dgm:pt modelId="{465D5B65-7E51-4CAE-8283-613D77D96E0F}">
      <dgm:prSet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Решение какой(их)  проблем(ы)  является основой реализации Вашей программы наставничества?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F6C27C-DF55-452A-BCD7-084D1EBC6161}" type="parTrans" cxnId="{697F7916-DB63-4006-B8A9-000E31A61C0C}">
      <dgm:prSet/>
      <dgm:spPr/>
      <dgm:t>
        <a:bodyPr/>
        <a:lstStyle/>
        <a:p>
          <a:endParaRPr lang="ru-RU"/>
        </a:p>
      </dgm:t>
    </dgm:pt>
    <dgm:pt modelId="{C38E1ECC-FC16-459A-A63F-421FB412E1A2}" type="sibTrans" cxnId="{697F7916-DB63-4006-B8A9-000E31A61C0C}">
      <dgm:prSet/>
      <dgm:spPr/>
      <dgm:t>
        <a:bodyPr/>
        <a:lstStyle/>
        <a:p>
          <a:endParaRPr lang="ru-RU"/>
        </a:p>
      </dgm:t>
    </dgm:pt>
    <dgm:pt modelId="{67FCE281-3BF9-474F-81F1-CB4241272BFE}">
      <dgm:prSet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Какую цель и задачи Вы ставите, чтобы найти образовательное решение данной проблемы?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2E3F31-1743-4C4D-9107-95716400CD33}" type="parTrans" cxnId="{7BBCEC26-643F-406D-814A-AC7E557D1FF3}">
      <dgm:prSet/>
      <dgm:spPr/>
      <dgm:t>
        <a:bodyPr/>
        <a:lstStyle/>
        <a:p>
          <a:endParaRPr lang="ru-RU"/>
        </a:p>
      </dgm:t>
    </dgm:pt>
    <dgm:pt modelId="{4DD70BDD-ABCD-48FE-AAF6-EC16DA5418D3}" type="sibTrans" cxnId="{7BBCEC26-643F-406D-814A-AC7E557D1FF3}">
      <dgm:prSet/>
      <dgm:spPr/>
      <dgm:t>
        <a:bodyPr/>
        <a:lstStyle/>
        <a:p>
          <a:endParaRPr lang="ru-RU"/>
        </a:p>
      </dgm:t>
    </dgm:pt>
    <dgm:pt modelId="{569DA1A1-61DF-4715-8E3F-56E5B8F9B0E0}">
      <dgm:prSet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Как содержание программы  соотносится с целью и задачами? 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59844A7-0CA1-4D98-9EBF-124F920AD430}" type="parTrans" cxnId="{2EE62F9C-CF1D-499B-ABCC-00E917F84C55}">
      <dgm:prSet/>
      <dgm:spPr/>
      <dgm:t>
        <a:bodyPr/>
        <a:lstStyle/>
        <a:p>
          <a:endParaRPr lang="ru-RU"/>
        </a:p>
      </dgm:t>
    </dgm:pt>
    <dgm:pt modelId="{68F01674-EC7C-46D5-AF51-6CAD213E3835}" type="sibTrans" cxnId="{2EE62F9C-CF1D-499B-ABCC-00E917F84C55}">
      <dgm:prSet/>
      <dgm:spPr/>
      <dgm:t>
        <a:bodyPr/>
        <a:lstStyle/>
        <a:p>
          <a:endParaRPr lang="ru-RU"/>
        </a:p>
      </dgm:t>
    </dgm:pt>
    <dgm:pt modelId="{28358B4F-8CF7-44A1-B0A2-46ABF8B862A6}">
      <dgm:prSet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Какие конкретные  достижимые результаты предполагаете получить в рамках программы профессионального развития педагога?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4B3F29-DB0E-44E9-A758-6D72BBB8AB2F}" type="parTrans" cxnId="{C5F99330-5E1F-4D83-AAA3-7DD7F8132E17}">
      <dgm:prSet/>
      <dgm:spPr/>
      <dgm:t>
        <a:bodyPr/>
        <a:lstStyle/>
        <a:p>
          <a:endParaRPr lang="ru-RU"/>
        </a:p>
      </dgm:t>
    </dgm:pt>
    <dgm:pt modelId="{3D05643C-B362-41F8-B04C-F3507C3EE3F8}" type="sibTrans" cxnId="{C5F99330-5E1F-4D83-AAA3-7DD7F8132E17}">
      <dgm:prSet/>
      <dgm:spPr/>
      <dgm:t>
        <a:bodyPr/>
        <a:lstStyle/>
        <a:p>
          <a:endParaRPr lang="ru-RU"/>
        </a:p>
      </dgm:t>
    </dgm:pt>
    <dgm:pt modelId="{3A70B010-F92E-44D5-8BF9-D6C84E276A74}">
      <dgm:prSet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Какие формы, методы  работы с наставляемым(и) наиболее эффективны, на Ваш взгляд, для решения проблемы и почему?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000C91-31CC-45EC-AB1C-4398EDBFB928}" type="parTrans" cxnId="{C7B27CFC-6279-4690-873E-9FB0DA3086FE}">
      <dgm:prSet/>
      <dgm:spPr/>
      <dgm:t>
        <a:bodyPr/>
        <a:lstStyle/>
        <a:p>
          <a:endParaRPr lang="ru-RU"/>
        </a:p>
      </dgm:t>
    </dgm:pt>
    <dgm:pt modelId="{A421A114-77E5-4E9A-AE7C-A4CF2EB871F0}" type="sibTrans" cxnId="{C7B27CFC-6279-4690-873E-9FB0DA3086FE}">
      <dgm:prSet/>
      <dgm:spPr/>
      <dgm:t>
        <a:bodyPr/>
        <a:lstStyle/>
        <a:p>
          <a:endParaRPr lang="ru-RU"/>
        </a:p>
      </dgm:t>
    </dgm:pt>
    <dgm:pt modelId="{5BAAC911-2465-417B-9B78-40641865D8F5}">
      <dgm:prSet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Какие особенности организации образовательного процесса Вы бы подчеркнули? Обоснуйте их выбор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1BD05B-B131-41DF-A97E-BEA17063C3AF}" type="sibTrans" cxnId="{58D5D410-0CD1-4E39-9488-3B18B17E9A84}">
      <dgm:prSet/>
      <dgm:spPr/>
      <dgm:t>
        <a:bodyPr/>
        <a:lstStyle/>
        <a:p>
          <a:endParaRPr lang="ru-RU"/>
        </a:p>
      </dgm:t>
    </dgm:pt>
    <dgm:pt modelId="{0374A5E7-3E3F-4689-B2D5-16CAFE2086CE}" type="parTrans" cxnId="{58D5D410-0CD1-4E39-9488-3B18B17E9A84}">
      <dgm:prSet/>
      <dgm:spPr/>
      <dgm:t>
        <a:bodyPr/>
        <a:lstStyle/>
        <a:p>
          <a:endParaRPr lang="ru-RU"/>
        </a:p>
      </dgm:t>
    </dgm:pt>
    <dgm:pt modelId="{3855BFD9-AFC6-447A-988C-D6E91EB5B4E5}" type="pres">
      <dgm:prSet presAssocID="{09299F31-C9C2-47CC-AFA9-3477ABF756BF}" presName="linearFlow" presStyleCnt="0">
        <dgm:presLayoutVars>
          <dgm:dir/>
          <dgm:resizeHandles val="exact"/>
        </dgm:presLayoutVars>
      </dgm:prSet>
      <dgm:spPr/>
    </dgm:pt>
    <dgm:pt modelId="{449DB597-36CB-463B-907A-94E106EC8B26}" type="pres">
      <dgm:prSet presAssocID="{7737BEE9-1440-426F-B7E2-B9F3DC7958AF}" presName="composite" presStyleCnt="0"/>
      <dgm:spPr/>
    </dgm:pt>
    <dgm:pt modelId="{4D1F9B7F-FC69-40B0-AF51-F305960A6C0A}" type="pres">
      <dgm:prSet presAssocID="{7737BEE9-1440-426F-B7E2-B9F3DC7958AF}" presName="imgShp" presStyleLbl="fgImgPlace1" presStyleIdx="0" presStyleCnt="7"/>
      <dgm:spPr/>
    </dgm:pt>
    <dgm:pt modelId="{F0744FD3-A7AA-413B-A2C5-648F7CDBC151}" type="pres">
      <dgm:prSet presAssocID="{7737BEE9-1440-426F-B7E2-B9F3DC7958AF}" presName="txShp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5A3FED-098B-4786-88FF-C9C434081363}" type="pres">
      <dgm:prSet presAssocID="{0EBC204C-D182-4285-8A4D-584DCAC7C178}" presName="spacing" presStyleCnt="0"/>
      <dgm:spPr/>
    </dgm:pt>
    <dgm:pt modelId="{600940A7-B6A9-4ABE-9F48-B548578DA13D}" type="pres">
      <dgm:prSet presAssocID="{465D5B65-7E51-4CAE-8283-613D77D96E0F}" presName="composite" presStyleCnt="0"/>
      <dgm:spPr/>
    </dgm:pt>
    <dgm:pt modelId="{F998C51C-152D-4A2B-96B6-8FA537D2B84D}" type="pres">
      <dgm:prSet presAssocID="{465D5B65-7E51-4CAE-8283-613D77D96E0F}" presName="imgShp" presStyleLbl="fgImgPlace1" presStyleIdx="1" presStyleCnt="7"/>
      <dgm:spPr/>
    </dgm:pt>
    <dgm:pt modelId="{1752516D-942D-4839-A382-9FA175DE68AE}" type="pres">
      <dgm:prSet presAssocID="{465D5B65-7E51-4CAE-8283-613D77D96E0F}" presName="txShp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FD4B60-BCC2-4B63-A45D-95CCDA70B0A6}" type="pres">
      <dgm:prSet presAssocID="{C38E1ECC-FC16-459A-A63F-421FB412E1A2}" presName="spacing" presStyleCnt="0"/>
      <dgm:spPr/>
    </dgm:pt>
    <dgm:pt modelId="{4AF7BB45-A882-4570-B597-E37E53FA7FB0}" type="pres">
      <dgm:prSet presAssocID="{67FCE281-3BF9-474F-81F1-CB4241272BFE}" presName="composite" presStyleCnt="0"/>
      <dgm:spPr/>
    </dgm:pt>
    <dgm:pt modelId="{A186C736-8150-4D55-BB11-4A7E76220B70}" type="pres">
      <dgm:prSet presAssocID="{67FCE281-3BF9-474F-81F1-CB4241272BFE}" presName="imgShp" presStyleLbl="fgImgPlace1" presStyleIdx="2" presStyleCnt="7"/>
      <dgm:spPr/>
    </dgm:pt>
    <dgm:pt modelId="{723B86DE-C774-4E78-ACFC-94C1F42126B5}" type="pres">
      <dgm:prSet presAssocID="{67FCE281-3BF9-474F-81F1-CB4241272BFE}" presName="txShp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1B2008-C186-4733-9231-913E211513EF}" type="pres">
      <dgm:prSet presAssocID="{4DD70BDD-ABCD-48FE-AAF6-EC16DA5418D3}" presName="spacing" presStyleCnt="0"/>
      <dgm:spPr/>
    </dgm:pt>
    <dgm:pt modelId="{9E91809B-B7BC-4E5D-A919-BFA7BC9A5BAD}" type="pres">
      <dgm:prSet presAssocID="{569DA1A1-61DF-4715-8E3F-56E5B8F9B0E0}" presName="composite" presStyleCnt="0"/>
      <dgm:spPr/>
    </dgm:pt>
    <dgm:pt modelId="{D78CDD1B-5CEE-4D5A-A162-5BF44B93F985}" type="pres">
      <dgm:prSet presAssocID="{569DA1A1-61DF-4715-8E3F-56E5B8F9B0E0}" presName="imgShp" presStyleLbl="fgImgPlace1" presStyleIdx="3" presStyleCnt="7"/>
      <dgm:spPr/>
    </dgm:pt>
    <dgm:pt modelId="{70858F57-3829-4941-BD4F-FFACBC96113A}" type="pres">
      <dgm:prSet presAssocID="{569DA1A1-61DF-4715-8E3F-56E5B8F9B0E0}" presName="txShp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2585FE-6FF5-467B-9E72-32340640BA92}" type="pres">
      <dgm:prSet presAssocID="{68F01674-EC7C-46D5-AF51-6CAD213E3835}" presName="spacing" presStyleCnt="0"/>
      <dgm:spPr/>
    </dgm:pt>
    <dgm:pt modelId="{26584858-FB26-4736-BACC-84D30AB0BE6A}" type="pres">
      <dgm:prSet presAssocID="{28358B4F-8CF7-44A1-B0A2-46ABF8B862A6}" presName="composite" presStyleCnt="0"/>
      <dgm:spPr/>
    </dgm:pt>
    <dgm:pt modelId="{60D0CC26-2EAC-4E7A-979F-B1A9D1B23217}" type="pres">
      <dgm:prSet presAssocID="{28358B4F-8CF7-44A1-B0A2-46ABF8B862A6}" presName="imgShp" presStyleLbl="fgImgPlace1" presStyleIdx="4" presStyleCnt="7"/>
      <dgm:spPr/>
    </dgm:pt>
    <dgm:pt modelId="{0A1AB161-1424-4527-8CF5-047F3B881237}" type="pres">
      <dgm:prSet presAssocID="{28358B4F-8CF7-44A1-B0A2-46ABF8B862A6}" presName="txShp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1EE86B-CF9C-4922-ACD1-502730B5C49B}" type="pres">
      <dgm:prSet presAssocID="{3D05643C-B362-41F8-B04C-F3507C3EE3F8}" presName="spacing" presStyleCnt="0"/>
      <dgm:spPr/>
    </dgm:pt>
    <dgm:pt modelId="{19D82A09-FF23-4AB7-8024-212A952735D0}" type="pres">
      <dgm:prSet presAssocID="{3A70B010-F92E-44D5-8BF9-D6C84E276A74}" presName="composite" presStyleCnt="0"/>
      <dgm:spPr/>
    </dgm:pt>
    <dgm:pt modelId="{CD56932F-71DF-48D5-AFC3-39EA56FC7DC9}" type="pres">
      <dgm:prSet presAssocID="{3A70B010-F92E-44D5-8BF9-D6C84E276A74}" presName="imgShp" presStyleLbl="fgImgPlace1" presStyleIdx="5" presStyleCnt="7"/>
      <dgm:spPr/>
    </dgm:pt>
    <dgm:pt modelId="{54A765B1-E2D0-4914-BE4D-9FACA5CA02AE}" type="pres">
      <dgm:prSet presAssocID="{3A70B010-F92E-44D5-8BF9-D6C84E276A74}" presName="txShp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854181-53C2-43D0-9D8C-02F8ADE212D2}" type="pres">
      <dgm:prSet presAssocID="{A421A114-77E5-4E9A-AE7C-A4CF2EB871F0}" presName="spacing" presStyleCnt="0"/>
      <dgm:spPr/>
    </dgm:pt>
    <dgm:pt modelId="{602DD7D9-1CE3-414B-96EB-99AE5FDF28B8}" type="pres">
      <dgm:prSet presAssocID="{5BAAC911-2465-417B-9B78-40641865D8F5}" presName="composite" presStyleCnt="0"/>
      <dgm:spPr/>
    </dgm:pt>
    <dgm:pt modelId="{73A9B486-01F2-4A39-B7B4-891856393DA2}" type="pres">
      <dgm:prSet presAssocID="{5BAAC911-2465-417B-9B78-40641865D8F5}" presName="imgShp" presStyleLbl="fgImgPlace1" presStyleIdx="6" presStyleCnt="7"/>
      <dgm:spPr/>
    </dgm:pt>
    <dgm:pt modelId="{DA12BE58-69AB-4951-9335-67A89EDD6B85}" type="pres">
      <dgm:prSet presAssocID="{5BAAC911-2465-417B-9B78-40641865D8F5}" presName="txShp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AC23596-D988-4366-9069-64BA4443C7B6}" type="presOf" srcId="{67FCE281-3BF9-474F-81F1-CB4241272BFE}" destId="{723B86DE-C774-4E78-ACFC-94C1F42126B5}" srcOrd="0" destOrd="0" presId="urn:microsoft.com/office/officeart/2005/8/layout/vList3"/>
    <dgm:cxn modelId="{2F6B81BD-9AE1-4EBB-893E-01340CB8BF0A}" type="presOf" srcId="{5BAAC911-2465-417B-9B78-40641865D8F5}" destId="{DA12BE58-69AB-4951-9335-67A89EDD6B85}" srcOrd="0" destOrd="0" presId="urn:microsoft.com/office/officeart/2005/8/layout/vList3"/>
    <dgm:cxn modelId="{0C924FF0-568E-47A5-AD76-0BF3AF8CD2C2}" type="presOf" srcId="{28358B4F-8CF7-44A1-B0A2-46ABF8B862A6}" destId="{0A1AB161-1424-4527-8CF5-047F3B881237}" srcOrd="0" destOrd="0" presId="urn:microsoft.com/office/officeart/2005/8/layout/vList3"/>
    <dgm:cxn modelId="{6D1A38A8-04F8-4400-8529-4742D0FB416E}" type="presOf" srcId="{569DA1A1-61DF-4715-8E3F-56E5B8F9B0E0}" destId="{70858F57-3829-4941-BD4F-FFACBC96113A}" srcOrd="0" destOrd="0" presId="urn:microsoft.com/office/officeart/2005/8/layout/vList3"/>
    <dgm:cxn modelId="{697F7916-DB63-4006-B8A9-000E31A61C0C}" srcId="{09299F31-C9C2-47CC-AFA9-3477ABF756BF}" destId="{465D5B65-7E51-4CAE-8283-613D77D96E0F}" srcOrd="1" destOrd="0" parTransId="{A6F6C27C-DF55-452A-BCD7-084D1EBC6161}" sibTransId="{C38E1ECC-FC16-459A-A63F-421FB412E1A2}"/>
    <dgm:cxn modelId="{7310A2C0-9D3B-4316-8C8D-2875BED36D8C}" srcId="{09299F31-C9C2-47CC-AFA9-3477ABF756BF}" destId="{7737BEE9-1440-426F-B7E2-B9F3DC7958AF}" srcOrd="0" destOrd="0" parTransId="{785139E5-74F3-4805-8330-AFFBAE18599B}" sibTransId="{0EBC204C-D182-4285-8A4D-584DCAC7C178}"/>
    <dgm:cxn modelId="{C7B27CFC-6279-4690-873E-9FB0DA3086FE}" srcId="{09299F31-C9C2-47CC-AFA9-3477ABF756BF}" destId="{3A70B010-F92E-44D5-8BF9-D6C84E276A74}" srcOrd="5" destOrd="0" parTransId="{1C000C91-31CC-45EC-AB1C-4398EDBFB928}" sibTransId="{A421A114-77E5-4E9A-AE7C-A4CF2EB871F0}"/>
    <dgm:cxn modelId="{2EE62F9C-CF1D-499B-ABCC-00E917F84C55}" srcId="{09299F31-C9C2-47CC-AFA9-3477ABF756BF}" destId="{569DA1A1-61DF-4715-8E3F-56E5B8F9B0E0}" srcOrd="3" destOrd="0" parTransId="{A59844A7-0CA1-4D98-9EBF-124F920AD430}" sibTransId="{68F01674-EC7C-46D5-AF51-6CAD213E3835}"/>
    <dgm:cxn modelId="{6B83D356-81B1-47CB-A172-01AA1571E2DF}" type="presOf" srcId="{3A70B010-F92E-44D5-8BF9-D6C84E276A74}" destId="{54A765B1-E2D0-4914-BE4D-9FACA5CA02AE}" srcOrd="0" destOrd="0" presId="urn:microsoft.com/office/officeart/2005/8/layout/vList3"/>
    <dgm:cxn modelId="{7BBCEC26-643F-406D-814A-AC7E557D1FF3}" srcId="{09299F31-C9C2-47CC-AFA9-3477ABF756BF}" destId="{67FCE281-3BF9-474F-81F1-CB4241272BFE}" srcOrd="2" destOrd="0" parTransId="{B42E3F31-1743-4C4D-9107-95716400CD33}" sibTransId="{4DD70BDD-ABCD-48FE-AAF6-EC16DA5418D3}"/>
    <dgm:cxn modelId="{5D591477-262C-4FEC-A759-106D7D9B2D3C}" type="presOf" srcId="{7737BEE9-1440-426F-B7E2-B9F3DC7958AF}" destId="{F0744FD3-A7AA-413B-A2C5-648F7CDBC151}" srcOrd="0" destOrd="0" presId="urn:microsoft.com/office/officeart/2005/8/layout/vList3"/>
    <dgm:cxn modelId="{64C60C42-F1FA-4E62-84A9-488D18F94717}" type="presOf" srcId="{465D5B65-7E51-4CAE-8283-613D77D96E0F}" destId="{1752516D-942D-4839-A382-9FA175DE68AE}" srcOrd="0" destOrd="0" presId="urn:microsoft.com/office/officeart/2005/8/layout/vList3"/>
    <dgm:cxn modelId="{DB415E4D-FE52-4C56-8226-9122CEBF593A}" type="presOf" srcId="{09299F31-C9C2-47CC-AFA9-3477ABF756BF}" destId="{3855BFD9-AFC6-447A-988C-D6E91EB5B4E5}" srcOrd="0" destOrd="0" presId="urn:microsoft.com/office/officeart/2005/8/layout/vList3"/>
    <dgm:cxn modelId="{C5F99330-5E1F-4D83-AAA3-7DD7F8132E17}" srcId="{09299F31-C9C2-47CC-AFA9-3477ABF756BF}" destId="{28358B4F-8CF7-44A1-B0A2-46ABF8B862A6}" srcOrd="4" destOrd="0" parTransId="{394B3F29-DB0E-44E9-A758-6D72BBB8AB2F}" sibTransId="{3D05643C-B362-41F8-B04C-F3507C3EE3F8}"/>
    <dgm:cxn modelId="{58D5D410-0CD1-4E39-9488-3B18B17E9A84}" srcId="{09299F31-C9C2-47CC-AFA9-3477ABF756BF}" destId="{5BAAC911-2465-417B-9B78-40641865D8F5}" srcOrd="6" destOrd="0" parTransId="{0374A5E7-3E3F-4689-B2D5-16CAFE2086CE}" sibTransId="{0A1BD05B-B131-41DF-A97E-BEA17063C3AF}"/>
    <dgm:cxn modelId="{7D4C3612-1E85-4E62-A122-4EEB558D5215}" type="presParOf" srcId="{3855BFD9-AFC6-447A-988C-D6E91EB5B4E5}" destId="{449DB597-36CB-463B-907A-94E106EC8B26}" srcOrd="0" destOrd="0" presId="urn:microsoft.com/office/officeart/2005/8/layout/vList3"/>
    <dgm:cxn modelId="{A72C6687-DF89-4DEF-8B77-74F2E0134456}" type="presParOf" srcId="{449DB597-36CB-463B-907A-94E106EC8B26}" destId="{4D1F9B7F-FC69-40B0-AF51-F305960A6C0A}" srcOrd="0" destOrd="0" presId="urn:microsoft.com/office/officeart/2005/8/layout/vList3"/>
    <dgm:cxn modelId="{27F67727-2A56-4F4A-8456-D65803D3AE4F}" type="presParOf" srcId="{449DB597-36CB-463B-907A-94E106EC8B26}" destId="{F0744FD3-A7AA-413B-A2C5-648F7CDBC151}" srcOrd="1" destOrd="0" presId="urn:microsoft.com/office/officeart/2005/8/layout/vList3"/>
    <dgm:cxn modelId="{45C99F68-C94E-4BBB-A231-F25DDBB4DB6C}" type="presParOf" srcId="{3855BFD9-AFC6-447A-988C-D6E91EB5B4E5}" destId="{AF5A3FED-098B-4786-88FF-C9C434081363}" srcOrd="1" destOrd="0" presId="urn:microsoft.com/office/officeart/2005/8/layout/vList3"/>
    <dgm:cxn modelId="{F0A32014-37E4-4D66-A7CD-D952E2E5923A}" type="presParOf" srcId="{3855BFD9-AFC6-447A-988C-D6E91EB5B4E5}" destId="{600940A7-B6A9-4ABE-9F48-B548578DA13D}" srcOrd="2" destOrd="0" presId="urn:microsoft.com/office/officeart/2005/8/layout/vList3"/>
    <dgm:cxn modelId="{4C62932A-353F-480A-8C6A-3DA5408E733C}" type="presParOf" srcId="{600940A7-B6A9-4ABE-9F48-B548578DA13D}" destId="{F998C51C-152D-4A2B-96B6-8FA537D2B84D}" srcOrd="0" destOrd="0" presId="urn:microsoft.com/office/officeart/2005/8/layout/vList3"/>
    <dgm:cxn modelId="{23F67D46-0CB4-42F5-95C5-C7ADB5E777CF}" type="presParOf" srcId="{600940A7-B6A9-4ABE-9F48-B548578DA13D}" destId="{1752516D-942D-4839-A382-9FA175DE68AE}" srcOrd="1" destOrd="0" presId="urn:microsoft.com/office/officeart/2005/8/layout/vList3"/>
    <dgm:cxn modelId="{E3AF8E27-D077-4C4D-A05A-0E3BA4024420}" type="presParOf" srcId="{3855BFD9-AFC6-447A-988C-D6E91EB5B4E5}" destId="{96FD4B60-BCC2-4B63-A45D-95CCDA70B0A6}" srcOrd="3" destOrd="0" presId="urn:microsoft.com/office/officeart/2005/8/layout/vList3"/>
    <dgm:cxn modelId="{2E56A1CA-6697-40AE-B8D8-DAB60E93F5A2}" type="presParOf" srcId="{3855BFD9-AFC6-447A-988C-D6E91EB5B4E5}" destId="{4AF7BB45-A882-4570-B597-E37E53FA7FB0}" srcOrd="4" destOrd="0" presId="urn:microsoft.com/office/officeart/2005/8/layout/vList3"/>
    <dgm:cxn modelId="{61167505-92E7-4D17-8BEC-846DFBA39530}" type="presParOf" srcId="{4AF7BB45-A882-4570-B597-E37E53FA7FB0}" destId="{A186C736-8150-4D55-BB11-4A7E76220B70}" srcOrd="0" destOrd="0" presId="urn:microsoft.com/office/officeart/2005/8/layout/vList3"/>
    <dgm:cxn modelId="{FD64D464-0578-44BC-8E33-ED20ABAC5596}" type="presParOf" srcId="{4AF7BB45-A882-4570-B597-E37E53FA7FB0}" destId="{723B86DE-C774-4E78-ACFC-94C1F42126B5}" srcOrd="1" destOrd="0" presId="urn:microsoft.com/office/officeart/2005/8/layout/vList3"/>
    <dgm:cxn modelId="{D7B8DAD7-60CD-42E2-B539-2622542B7AF9}" type="presParOf" srcId="{3855BFD9-AFC6-447A-988C-D6E91EB5B4E5}" destId="{401B2008-C186-4733-9231-913E211513EF}" srcOrd="5" destOrd="0" presId="urn:microsoft.com/office/officeart/2005/8/layout/vList3"/>
    <dgm:cxn modelId="{CFC2EB7F-2533-483C-95E5-274A52F22F03}" type="presParOf" srcId="{3855BFD9-AFC6-447A-988C-D6E91EB5B4E5}" destId="{9E91809B-B7BC-4E5D-A919-BFA7BC9A5BAD}" srcOrd="6" destOrd="0" presId="urn:microsoft.com/office/officeart/2005/8/layout/vList3"/>
    <dgm:cxn modelId="{0CD0AFBC-0426-4C23-9C64-7DCF5CC3195C}" type="presParOf" srcId="{9E91809B-B7BC-4E5D-A919-BFA7BC9A5BAD}" destId="{D78CDD1B-5CEE-4D5A-A162-5BF44B93F985}" srcOrd="0" destOrd="0" presId="urn:microsoft.com/office/officeart/2005/8/layout/vList3"/>
    <dgm:cxn modelId="{36218CCC-9672-41E5-8C9F-FDC039513C6B}" type="presParOf" srcId="{9E91809B-B7BC-4E5D-A919-BFA7BC9A5BAD}" destId="{70858F57-3829-4941-BD4F-FFACBC96113A}" srcOrd="1" destOrd="0" presId="urn:microsoft.com/office/officeart/2005/8/layout/vList3"/>
    <dgm:cxn modelId="{608615B0-FE5A-415B-9D0B-61F781F0641B}" type="presParOf" srcId="{3855BFD9-AFC6-447A-988C-D6E91EB5B4E5}" destId="{622585FE-6FF5-467B-9E72-32340640BA92}" srcOrd="7" destOrd="0" presId="urn:microsoft.com/office/officeart/2005/8/layout/vList3"/>
    <dgm:cxn modelId="{4F8C90D8-AB99-44B3-AE77-B010F1F774B5}" type="presParOf" srcId="{3855BFD9-AFC6-447A-988C-D6E91EB5B4E5}" destId="{26584858-FB26-4736-BACC-84D30AB0BE6A}" srcOrd="8" destOrd="0" presId="urn:microsoft.com/office/officeart/2005/8/layout/vList3"/>
    <dgm:cxn modelId="{FB86D51B-73E7-471A-80C6-7AD62F7906B6}" type="presParOf" srcId="{26584858-FB26-4736-BACC-84D30AB0BE6A}" destId="{60D0CC26-2EAC-4E7A-979F-B1A9D1B23217}" srcOrd="0" destOrd="0" presId="urn:microsoft.com/office/officeart/2005/8/layout/vList3"/>
    <dgm:cxn modelId="{E8F6D419-E751-466B-85F1-47204904E721}" type="presParOf" srcId="{26584858-FB26-4736-BACC-84D30AB0BE6A}" destId="{0A1AB161-1424-4527-8CF5-047F3B881237}" srcOrd="1" destOrd="0" presId="urn:microsoft.com/office/officeart/2005/8/layout/vList3"/>
    <dgm:cxn modelId="{22E2D1EB-6FE4-4FD4-9B93-D25BFE9952B1}" type="presParOf" srcId="{3855BFD9-AFC6-447A-988C-D6E91EB5B4E5}" destId="{2F1EE86B-CF9C-4922-ACD1-502730B5C49B}" srcOrd="9" destOrd="0" presId="urn:microsoft.com/office/officeart/2005/8/layout/vList3"/>
    <dgm:cxn modelId="{6F7CED3E-C527-4BBC-A878-90B54A71A211}" type="presParOf" srcId="{3855BFD9-AFC6-447A-988C-D6E91EB5B4E5}" destId="{19D82A09-FF23-4AB7-8024-212A952735D0}" srcOrd="10" destOrd="0" presId="urn:microsoft.com/office/officeart/2005/8/layout/vList3"/>
    <dgm:cxn modelId="{52D50291-B30F-40E4-B1EC-F8DE02242125}" type="presParOf" srcId="{19D82A09-FF23-4AB7-8024-212A952735D0}" destId="{CD56932F-71DF-48D5-AFC3-39EA56FC7DC9}" srcOrd="0" destOrd="0" presId="urn:microsoft.com/office/officeart/2005/8/layout/vList3"/>
    <dgm:cxn modelId="{40F75A52-BE38-4479-B9B3-F7B0015C90D8}" type="presParOf" srcId="{19D82A09-FF23-4AB7-8024-212A952735D0}" destId="{54A765B1-E2D0-4914-BE4D-9FACA5CA02AE}" srcOrd="1" destOrd="0" presId="urn:microsoft.com/office/officeart/2005/8/layout/vList3"/>
    <dgm:cxn modelId="{DB8BA6F6-51EB-4848-B6C7-8531503205CC}" type="presParOf" srcId="{3855BFD9-AFC6-447A-988C-D6E91EB5B4E5}" destId="{1E854181-53C2-43D0-9D8C-02F8ADE212D2}" srcOrd="11" destOrd="0" presId="urn:microsoft.com/office/officeart/2005/8/layout/vList3"/>
    <dgm:cxn modelId="{F1CBC39D-11C3-43C9-9ECC-020B1605E125}" type="presParOf" srcId="{3855BFD9-AFC6-447A-988C-D6E91EB5B4E5}" destId="{602DD7D9-1CE3-414B-96EB-99AE5FDF28B8}" srcOrd="12" destOrd="0" presId="urn:microsoft.com/office/officeart/2005/8/layout/vList3"/>
    <dgm:cxn modelId="{E8423756-99F4-4278-8CF4-5A681116005A}" type="presParOf" srcId="{602DD7D9-1CE3-414B-96EB-99AE5FDF28B8}" destId="{73A9B486-01F2-4A39-B7B4-891856393DA2}" srcOrd="0" destOrd="0" presId="urn:microsoft.com/office/officeart/2005/8/layout/vList3"/>
    <dgm:cxn modelId="{CFF71C85-2AE1-461A-A5DD-2C805C2674C2}" type="presParOf" srcId="{602DD7D9-1CE3-414B-96EB-99AE5FDF28B8}" destId="{DA12BE58-69AB-4951-9335-67A89EDD6B8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9299F31-C9C2-47CC-AFA9-3477ABF756BF}" type="doc">
      <dgm:prSet loTypeId="urn:microsoft.com/office/officeart/2005/8/layout/vList3" loCatId="list" qsTypeId="urn:microsoft.com/office/officeart/2005/8/quickstyle/simple5" qsCatId="simple" csTypeId="urn:microsoft.com/office/officeart/2005/8/colors/accent6_1" csCatId="accent6" phldr="1"/>
      <dgm:spPr/>
    </dgm:pt>
    <dgm:pt modelId="{A911D431-E7B5-4989-B444-C1EAF3BC052F}">
      <dgm:prSet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Каков инструментарий определения эффективности Вашей программы?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90F11F-DC09-4649-BEC0-E2B89A4C877F}" type="parTrans" cxnId="{224B44C7-4C8A-469D-A4D4-1F77E376C1D9}">
      <dgm:prSet/>
      <dgm:spPr/>
      <dgm:t>
        <a:bodyPr/>
        <a:lstStyle/>
        <a:p>
          <a:endParaRPr lang="ru-RU"/>
        </a:p>
      </dgm:t>
    </dgm:pt>
    <dgm:pt modelId="{6E09D68D-0AC3-4B36-972C-6DE32D5EDE0E}" type="sibTrans" cxnId="{224B44C7-4C8A-469D-A4D4-1F77E376C1D9}">
      <dgm:prSet/>
      <dgm:spPr/>
      <dgm:t>
        <a:bodyPr/>
        <a:lstStyle/>
        <a:p>
          <a:endParaRPr lang="ru-RU"/>
        </a:p>
      </dgm:t>
    </dgm:pt>
    <dgm:pt modelId="{F44DDD15-E70F-4588-BA43-6C1A453B53A4}">
      <dgm:prSet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Какие конкретные результаты предложенных образовательных решений в рамках программы уже достигнуты?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5EBE537-8D6F-4BBC-836D-5A6107E5CC45}" type="parTrans" cxnId="{4E023D14-33AE-41AD-9FFF-ED519175686D}">
      <dgm:prSet/>
      <dgm:spPr/>
      <dgm:t>
        <a:bodyPr/>
        <a:lstStyle/>
        <a:p>
          <a:endParaRPr lang="ru-RU"/>
        </a:p>
      </dgm:t>
    </dgm:pt>
    <dgm:pt modelId="{F7A62597-0B40-4F22-A4F9-4ADB3A3BC29D}" type="sibTrans" cxnId="{4E023D14-33AE-41AD-9FFF-ED519175686D}">
      <dgm:prSet/>
      <dgm:spPr/>
      <dgm:t>
        <a:bodyPr/>
        <a:lstStyle/>
        <a:p>
          <a:endParaRPr lang="ru-RU"/>
        </a:p>
      </dgm:t>
    </dgm:pt>
    <dgm:pt modelId="{FD84546A-4688-479F-94A0-6620E6491EC4}">
      <dgm:prSet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Как происходит обратная связь с наставляемыми  и корректировка программы? 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B18F53-46A6-49F2-A6E9-EF22A2CE5E8D}" type="parTrans" cxnId="{AFA20775-6E47-4326-BFDD-2195B1A9612A}">
      <dgm:prSet/>
      <dgm:spPr/>
      <dgm:t>
        <a:bodyPr/>
        <a:lstStyle/>
        <a:p>
          <a:endParaRPr lang="ru-RU"/>
        </a:p>
      </dgm:t>
    </dgm:pt>
    <dgm:pt modelId="{D20205BE-7F5F-4054-99BD-821DCF8A9CE8}" type="sibTrans" cxnId="{AFA20775-6E47-4326-BFDD-2195B1A9612A}">
      <dgm:prSet/>
      <dgm:spPr/>
      <dgm:t>
        <a:bodyPr/>
        <a:lstStyle/>
        <a:p>
          <a:endParaRPr lang="ru-RU"/>
        </a:p>
      </dgm:t>
    </dgm:pt>
    <dgm:pt modelId="{AAF295E4-D56C-4285-91F2-FBA48546DF6A}">
      <dgm:prSet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Что дает Вам лично и Вашим наставляемым  реализация программы наставничества? 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076DA7-049A-4D32-B313-545C6F51FC04}" type="parTrans" cxnId="{7EC3E207-FDB6-448C-90A3-B20BACCB0907}">
      <dgm:prSet/>
      <dgm:spPr/>
      <dgm:t>
        <a:bodyPr/>
        <a:lstStyle/>
        <a:p>
          <a:endParaRPr lang="ru-RU"/>
        </a:p>
      </dgm:t>
    </dgm:pt>
    <dgm:pt modelId="{5E56F63E-8CD1-4AAE-BFFF-B6A1E58657CD}" type="sibTrans" cxnId="{7EC3E207-FDB6-448C-90A3-B20BACCB0907}">
      <dgm:prSet/>
      <dgm:spPr/>
      <dgm:t>
        <a:bodyPr/>
        <a:lstStyle/>
        <a:p>
          <a:endParaRPr lang="ru-RU"/>
        </a:p>
      </dgm:t>
    </dgm:pt>
    <dgm:pt modelId="{4A574195-72C3-46C5-877A-10C407E41077}">
      <dgm:prSet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Какие перспективы развития программы наставничества  Вы наметили?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CE6E40-335B-4873-9EC8-85D770B93982}" type="parTrans" cxnId="{AC1555FD-214E-4E47-849C-C73ED95771BE}">
      <dgm:prSet/>
      <dgm:spPr/>
      <dgm:t>
        <a:bodyPr/>
        <a:lstStyle/>
        <a:p>
          <a:endParaRPr lang="ru-RU"/>
        </a:p>
      </dgm:t>
    </dgm:pt>
    <dgm:pt modelId="{ECF77E30-9EEB-4F58-BD93-40D81697FDB9}" type="sibTrans" cxnId="{AC1555FD-214E-4E47-849C-C73ED95771BE}">
      <dgm:prSet/>
      <dgm:spPr/>
      <dgm:t>
        <a:bodyPr/>
        <a:lstStyle/>
        <a:p>
          <a:endParaRPr lang="ru-RU"/>
        </a:p>
      </dgm:t>
    </dgm:pt>
    <dgm:pt modelId="{3855BFD9-AFC6-447A-988C-D6E91EB5B4E5}" type="pres">
      <dgm:prSet presAssocID="{09299F31-C9C2-47CC-AFA9-3477ABF756BF}" presName="linearFlow" presStyleCnt="0">
        <dgm:presLayoutVars>
          <dgm:dir/>
          <dgm:resizeHandles val="exact"/>
        </dgm:presLayoutVars>
      </dgm:prSet>
      <dgm:spPr/>
    </dgm:pt>
    <dgm:pt modelId="{35CC52C9-A3C4-498F-834F-340D07785FA7}" type="pres">
      <dgm:prSet presAssocID="{A911D431-E7B5-4989-B444-C1EAF3BC052F}" presName="composite" presStyleCnt="0"/>
      <dgm:spPr/>
    </dgm:pt>
    <dgm:pt modelId="{9B197AF8-A863-42C1-AB0C-2C4F0CECAFB4}" type="pres">
      <dgm:prSet presAssocID="{A911D431-E7B5-4989-B444-C1EAF3BC052F}" presName="imgShp" presStyleLbl="fgImgPlace1" presStyleIdx="0" presStyleCnt="5"/>
      <dgm:spPr/>
    </dgm:pt>
    <dgm:pt modelId="{B9E399A8-5E86-48D0-A0A1-9CBCB3273FF4}" type="pres">
      <dgm:prSet presAssocID="{A911D431-E7B5-4989-B444-C1EAF3BC052F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F10B82-7715-44BF-B750-0A756D4F42D7}" type="pres">
      <dgm:prSet presAssocID="{6E09D68D-0AC3-4B36-972C-6DE32D5EDE0E}" presName="spacing" presStyleCnt="0"/>
      <dgm:spPr/>
    </dgm:pt>
    <dgm:pt modelId="{3708B115-F479-40FA-B02B-D5B86716E78D}" type="pres">
      <dgm:prSet presAssocID="{F44DDD15-E70F-4588-BA43-6C1A453B53A4}" presName="composite" presStyleCnt="0"/>
      <dgm:spPr/>
    </dgm:pt>
    <dgm:pt modelId="{E1CD0B4A-3019-401D-869E-500E40D7AF68}" type="pres">
      <dgm:prSet presAssocID="{F44DDD15-E70F-4588-BA43-6C1A453B53A4}" presName="imgShp" presStyleLbl="fgImgPlace1" presStyleIdx="1" presStyleCnt="5"/>
      <dgm:spPr/>
    </dgm:pt>
    <dgm:pt modelId="{458E4B8F-4879-4AFE-97B3-F71D47D99F21}" type="pres">
      <dgm:prSet presAssocID="{F44DDD15-E70F-4588-BA43-6C1A453B53A4}" presName="txShp" presStyleLbl="node1" presStyleIdx="1" presStyleCnt="5" custLinFactNeighborX="575" custLinFactNeighborY="3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C79DFF-D5D6-4814-AA97-AF3210A8F41F}" type="pres">
      <dgm:prSet presAssocID="{F7A62597-0B40-4F22-A4F9-4ADB3A3BC29D}" presName="spacing" presStyleCnt="0"/>
      <dgm:spPr/>
    </dgm:pt>
    <dgm:pt modelId="{5F18A3D3-46A1-47CA-8BF8-67D5BAD64752}" type="pres">
      <dgm:prSet presAssocID="{FD84546A-4688-479F-94A0-6620E6491EC4}" presName="composite" presStyleCnt="0"/>
      <dgm:spPr/>
    </dgm:pt>
    <dgm:pt modelId="{F99BA243-59CB-4740-8A8B-F847D0914CBF}" type="pres">
      <dgm:prSet presAssocID="{FD84546A-4688-479F-94A0-6620E6491EC4}" presName="imgShp" presStyleLbl="fgImgPlace1" presStyleIdx="2" presStyleCnt="5"/>
      <dgm:spPr/>
    </dgm:pt>
    <dgm:pt modelId="{FF363C7F-455C-4E54-A14F-CF11C5B74560}" type="pres">
      <dgm:prSet presAssocID="{FD84546A-4688-479F-94A0-6620E6491EC4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AC2BDB-2F18-4EE2-BD1C-3E2A81D34C5D}" type="pres">
      <dgm:prSet presAssocID="{D20205BE-7F5F-4054-99BD-821DCF8A9CE8}" presName="spacing" presStyleCnt="0"/>
      <dgm:spPr/>
    </dgm:pt>
    <dgm:pt modelId="{9EDEF545-BCAC-42E9-BA52-47B4AE1E441E}" type="pres">
      <dgm:prSet presAssocID="{AAF295E4-D56C-4285-91F2-FBA48546DF6A}" presName="composite" presStyleCnt="0"/>
      <dgm:spPr/>
    </dgm:pt>
    <dgm:pt modelId="{7D71FCA5-9448-4F96-AE47-D7E27DCE6D8D}" type="pres">
      <dgm:prSet presAssocID="{AAF295E4-D56C-4285-91F2-FBA48546DF6A}" presName="imgShp" presStyleLbl="fgImgPlace1" presStyleIdx="3" presStyleCnt="5"/>
      <dgm:spPr/>
    </dgm:pt>
    <dgm:pt modelId="{AA4B3CE6-0209-47BD-B0E0-5DA3A771B06A}" type="pres">
      <dgm:prSet presAssocID="{AAF295E4-D56C-4285-91F2-FBA48546DF6A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2674D6-4F44-426D-BB50-DD978CADFCC1}" type="pres">
      <dgm:prSet presAssocID="{5E56F63E-8CD1-4AAE-BFFF-B6A1E58657CD}" presName="spacing" presStyleCnt="0"/>
      <dgm:spPr/>
    </dgm:pt>
    <dgm:pt modelId="{269126AB-FCB7-455C-9E33-506FBE7FBFBD}" type="pres">
      <dgm:prSet presAssocID="{4A574195-72C3-46C5-877A-10C407E41077}" presName="composite" presStyleCnt="0"/>
      <dgm:spPr/>
    </dgm:pt>
    <dgm:pt modelId="{82B75F74-C27F-4643-882E-0D4E298B37AA}" type="pres">
      <dgm:prSet presAssocID="{4A574195-72C3-46C5-877A-10C407E41077}" presName="imgShp" presStyleLbl="fgImgPlace1" presStyleIdx="4" presStyleCnt="5" custLinFactNeighborX="-5660" custLinFactNeighborY="4840"/>
      <dgm:spPr/>
    </dgm:pt>
    <dgm:pt modelId="{96F022C6-CB44-4446-97FB-C5532F2878D9}" type="pres">
      <dgm:prSet presAssocID="{4A574195-72C3-46C5-877A-10C407E41077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06822F7-8816-4240-9D89-A4EFB83C8C5E}" type="presOf" srcId="{4A574195-72C3-46C5-877A-10C407E41077}" destId="{96F022C6-CB44-4446-97FB-C5532F2878D9}" srcOrd="0" destOrd="0" presId="urn:microsoft.com/office/officeart/2005/8/layout/vList3"/>
    <dgm:cxn modelId="{224B44C7-4C8A-469D-A4D4-1F77E376C1D9}" srcId="{09299F31-C9C2-47CC-AFA9-3477ABF756BF}" destId="{A911D431-E7B5-4989-B444-C1EAF3BC052F}" srcOrd="0" destOrd="0" parTransId="{9E90F11F-DC09-4649-BEC0-E2B89A4C877F}" sibTransId="{6E09D68D-0AC3-4B36-972C-6DE32D5EDE0E}"/>
    <dgm:cxn modelId="{4B82FAA3-9D2B-471A-88FF-92D45C4C0C3C}" type="presOf" srcId="{FD84546A-4688-479F-94A0-6620E6491EC4}" destId="{FF363C7F-455C-4E54-A14F-CF11C5B74560}" srcOrd="0" destOrd="0" presId="urn:microsoft.com/office/officeart/2005/8/layout/vList3"/>
    <dgm:cxn modelId="{4E023D14-33AE-41AD-9FFF-ED519175686D}" srcId="{09299F31-C9C2-47CC-AFA9-3477ABF756BF}" destId="{F44DDD15-E70F-4588-BA43-6C1A453B53A4}" srcOrd="1" destOrd="0" parTransId="{C5EBE537-8D6F-4BBC-836D-5A6107E5CC45}" sibTransId="{F7A62597-0B40-4F22-A4F9-4ADB3A3BC29D}"/>
    <dgm:cxn modelId="{7EC3E207-FDB6-448C-90A3-B20BACCB0907}" srcId="{09299F31-C9C2-47CC-AFA9-3477ABF756BF}" destId="{AAF295E4-D56C-4285-91F2-FBA48546DF6A}" srcOrd="3" destOrd="0" parTransId="{53076DA7-049A-4D32-B313-545C6F51FC04}" sibTransId="{5E56F63E-8CD1-4AAE-BFFF-B6A1E58657CD}"/>
    <dgm:cxn modelId="{04174263-0BB3-4C02-9E49-D6E907D2751F}" type="presOf" srcId="{AAF295E4-D56C-4285-91F2-FBA48546DF6A}" destId="{AA4B3CE6-0209-47BD-B0E0-5DA3A771B06A}" srcOrd="0" destOrd="0" presId="urn:microsoft.com/office/officeart/2005/8/layout/vList3"/>
    <dgm:cxn modelId="{D68EEBE2-F8B5-4A5F-BF6A-66AF752B5005}" type="presOf" srcId="{A911D431-E7B5-4989-B444-C1EAF3BC052F}" destId="{B9E399A8-5E86-48D0-A0A1-9CBCB3273FF4}" srcOrd="0" destOrd="0" presId="urn:microsoft.com/office/officeart/2005/8/layout/vList3"/>
    <dgm:cxn modelId="{DB415E4D-FE52-4C56-8226-9122CEBF593A}" type="presOf" srcId="{09299F31-C9C2-47CC-AFA9-3477ABF756BF}" destId="{3855BFD9-AFC6-447A-988C-D6E91EB5B4E5}" srcOrd="0" destOrd="0" presId="urn:microsoft.com/office/officeart/2005/8/layout/vList3"/>
    <dgm:cxn modelId="{3EAF9A8C-4858-4721-9DD2-ACC2D1B5FEC1}" type="presOf" srcId="{F44DDD15-E70F-4588-BA43-6C1A453B53A4}" destId="{458E4B8F-4879-4AFE-97B3-F71D47D99F21}" srcOrd="0" destOrd="0" presId="urn:microsoft.com/office/officeart/2005/8/layout/vList3"/>
    <dgm:cxn modelId="{AC1555FD-214E-4E47-849C-C73ED95771BE}" srcId="{09299F31-C9C2-47CC-AFA9-3477ABF756BF}" destId="{4A574195-72C3-46C5-877A-10C407E41077}" srcOrd="4" destOrd="0" parTransId="{41CE6E40-335B-4873-9EC8-85D770B93982}" sibTransId="{ECF77E30-9EEB-4F58-BD93-40D81697FDB9}"/>
    <dgm:cxn modelId="{AFA20775-6E47-4326-BFDD-2195B1A9612A}" srcId="{09299F31-C9C2-47CC-AFA9-3477ABF756BF}" destId="{FD84546A-4688-479F-94A0-6620E6491EC4}" srcOrd="2" destOrd="0" parTransId="{43B18F53-46A6-49F2-A6E9-EF22A2CE5E8D}" sibTransId="{D20205BE-7F5F-4054-99BD-821DCF8A9CE8}"/>
    <dgm:cxn modelId="{6BA3B936-2D78-4619-B9D0-E65BF39E2107}" type="presParOf" srcId="{3855BFD9-AFC6-447A-988C-D6E91EB5B4E5}" destId="{35CC52C9-A3C4-498F-834F-340D07785FA7}" srcOrd="0" destOrd="0" presId="urn:microsoft.com/office/officeart/2005/8/layout/vList3"/>
    <dgm:cxn modelId="{F7AE8439-3BB6-40BC-A9DC-275BDBC728A3}" type="presParOf" srcId="{35CC52C9-A3C4-498F-834F-340D07785FA7}" destId="{9B197AF8-A863-42C1-AB0C-2C4F0CECAFB4}" srcOrd="0" destOrd="0" presId="urn:microsoft.com/office/officeart/2005/8/layout/vList3"/>
    <dgm:cxn modelId="{D5B90CAB-E520-4ABC-8526-C1971A9B03CB}" type="presParOf" srcId="{35CC52C9-A3C4-498F-834F-340D07785FA7}" destId="{B9E399A8-5E86-48D0-A0A1-9CBCB3273FF4}" srcOrd="1" destOrd="0" presId="urn:microsoft.com/office/officeart/2005/8/layout/vList3"/>
    <dgm:cxn modelId="{103C3877-9F71-4A6C-B0BE-360FCA8B0709}" type="presParOf" srcId="{3855BFD9-AFC6-447A-988C-D6E91EB5B4E5}" destId="{B1F10B82-7715-44BF-B750-0A756D4F42D7}" srcOrd="1" destOrd="0" presId="urn:microsoft.com/office/officeart/2005/8/layout/vList3"/>
    <dgm:cxn modelId="{6EFF4533-2679-4D6B-B225-D2DFC76EE55D}" type="presParOf" srcId="{3855BFD9-AFC6-447A-988C-D6E91EB5B4E5}" destId="{3708B115-F479-40FA-B02B-D5B86716E78D}" srcOrd="2" destOrd="0" presId="urn:microsoft.com/office/officeart/2005/8/layout/vList3"/>
    <dgm:cxn modelId="{E08B2033-5B5E-43A4-AE8D-7425105C4764}" type="presParOf" srcId="{3708B115-F479-40FA-B02B-D5B86716E78D}" destId="{E1CD0B4A-3019-401D-869E-500E40D7AF68}" srcOrd="0" destOrd="0" presId="urn:microsoft.com/office/officeart/2005/8/layout/vList3"/>
    <dgm:cxn modelId="{E94AC16E-DEB1-4CD8-AEDC-61CE37465B45}" type="presParOf" srcId="{3708B115-F479-40FA-B02B-D5B86716E78D}" destId="{458E4B8F-4879-4AFE-97B3-F71D47D99F21}" srcOrd="1" destOrd="0" presId="urn:microsoft.com/office/officeart/2005/8/layout/vList3"/>
    <dgm:cxn modelId="{5D21386D-A578-42E8-839D-47630AF1829F}" type="presParOf" srcId="{3855BFD9-AFC6-447A-988C-D6E91EB5B4E5}" destId="{68C79DFF-D5D6-4814-AA97-AF3210A8F41F}" srcOrd="3" destOrd="0" presId="urn:microsoft.com/office/officeart/2005/8/layout/vList3"/>
    <dgm:cxn modelId="{1B392BC2-48F9-4730-B34E-0FADD48C4226}" type="presParOf" srcId="{3855BFD9-AFC6-447A-988C-D6E91EB5B4E5}" destId="{5F18A3D3-46A1-47CA-8BF8-67D5BAD64752}" srcOrd="4" destOrd="0" presId="urn:microsoft.com/office/officeart/2005/8/layout/vList3"/>
    <dgm:cxn modelId="{31F96BF6-2599-4805-A6DD-98C183223B92}" type="presParOf" srcId="{5F18A3D3-46A1-47CA-8BF8-67D5BAD64752}" destId="{F99BA243-59CB-4740-8A8B-F847D0914CBF}" srcOrd="0" destOrd="0" presId="urn:microsoft.com/office/officeart/2005/8/layout/vList3"/>
    <dgm:cxn modelId="{41067C87-F6F5-452D-ABDB-F26A9215AB62}" type="presParOf" srcId="{5F18A3D3-46A1-47CA-8BF8-67D5BAD64752}" destId="{FF363C7F-455C-4E54-A14F-CF11C5B74560}" srcOrd="1" destOrd="0" presId="urn:microsoft.com/office/officeart/2005/8/layout/vList3"/>
    <dgm:cxn modelId="{907FB9A1-F34E-42D0-AC97-EE56864D8BC3}" type="presParOf" srcId="{3855BFD9-AFC6-447A-988C-D6E91EB5B4E5}" destId="{25AC2BDB-2F18-4EE2-BD1C-3E2A81D34C5D}" srcOrd="5" destOrd="0" presId="urn:microsoft.com/office/officeart/2005/8/layout/vList3"/>
    <dgm:cxn modelId="{7CCFF39C-36DB-4662-8B45-0E86C40B2857}" type="presParOf" srcId="{3855BFD9-AFC6-447A-988C-D6E91EB5B4E5}" destId="{9EDEF545-BCAC-42E9-BA52-47B4AE1E441E}" srcOrd="6" destOrd="0" presId="urn:microsoft.com/office/officeart/2005/8/layout/vList3"/>
    <dgm:cxn modelId="{D53340CD-A2D1-4262-B860-7DFB96DE276E}" type="presParOf" srcId="{9EDEF545-BCAC-42E9-BA52-47B4AE1E441E}" destId="{7D71FCA5-9448-4F96-AE47-D7E27DCE6D8D}" srcOrd="0" destOrd="0" presId="urn:microsoft.com/office/officeart/2005/8/layout/vList3"/>
    <dgm:cxn modelId="{1DA9E2FC-E8F0-4EAA-A096-C550E95B7A41}" type="presParOf" srcId="{9EDEF545-BCAC-42E9-BA52-47B4AE1E441E}" destId="{AA4B3CE6-0209-47BD-B0E0-5DA3A771B06A}" srcOrd="1" destOrd="0" presId="urn:microsoft.com/office/officeart/2005/8/layout/vList3"/>
    <dgm:cxn modelId="{403BDBDE-FD54-4AA2-834C-5988BF219B66}" type="presParOf" srcId="{3855BFD9-AFC6-447A-988C-D6E91EB5B4E5}" destId="{7B2674D6-4F44-426D-BB50-DD978CADFCC1}" srcOrd="7" destOrd="0" presId="urn:microsoft.com/office/officeart/2005/8/layout/vList3"/>
    <dgm:cxn modelId="{24E3838C-4BDF-4031-8357-B957E961CDC7}" type="presParOf" srcId="{3855BFD9-AFC6-447A-988C-D6E91EB5B4E5}" destId="{269126AB-FCB7-455C-9E33-506FBE7FBFBD}" srcOrd="8" destOrd="0" presId="urn:microsoft.com/office/officeart/2005/8/layout/vList3"/>
    <dgm:cxn modelId="{8EB9E13D-FA3D-4902-9A64-784E444E9260}" type="presParOf" srcId="{269126AB-FCB7-455C-9E33-506FBE7FBFBD}" destId="{82B75F74-C27F-4643-882E-0D4E298B37AA}" srcOrd="0" destOrd="0" presId="urn:microsoft.com/office/officeart/2005/8/layout/vList3"/>
    <dgm:cxn modelId="{52A10CB9-80E8-4845-A60E-9C6234E71F04}" type="presParOf" srcId="{269126AB-FCB7-455C-9E33-506FBE7FBFBD}" destId="{96F022C6-CB44-4446-97FB-C5532F2878D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9299F31-C9C2-47CC-AFA9-3477ABF756BF}" type="doc">
      <dgm:prSet loTypeId="urn:microsoft.com/office/officeart/2005/8/layout/vList3" loCatId="list" qsTypeId="urn:microsoft.com/office/officeart/2005/8/quickstyle/simple5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ADA92F55-D6AC-44FD-9A63-501C5535688E}">
      <dgm:prSet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Озаглавьте видеофрагмент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94A7CD-29D0-494F-9FA6-1B1F6874692E}" type="sibTrans" cxnId="{D1E44C50-AD1A-4EAB-945C-EA6FE797D839}">
      <dgm:prSet/>
      <dgm:spPr/>
      <dgm:t>
        <a:bodyPr/>
        <a:lstStyle/>
        <a:p>
          <a:endParaRPr lang="ru-RU"/>
        </a:p>
      </dgm:t>
    </dgm:pt>
    <dgm:pt modelId="{A7F3401F-7C74-4D86-97C6-5081F9C13A72}" type="parTrans" cxnId="{D1E44C50-AD1A-4EAB-945C-EA6FE797D839}">
      <dgm:prSet/>
      <dgm:spPr/>
      <dgm:t>
        <a:bodyPr/>
        <a:lstStyle/>
        <a:p>
          <a:endParaRPr lang="ru-RU"/>
        </a:p>
      </dgm:t>
    </dgm:pt>
    <dgm:pt modelId="{66D4F6AD-A8BA-46E9-9966-93BF89000F09}">
      <dgm:prSet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Проанализируйте условия и обстоятельства сложившейся ситуации</a:t>
          </a:r>
          <a:r>
            <a:rPr lang="ru-RU" sz="20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28297C-9BFC-4351-88F3-89BF45B6449A}" type="sibTrans" cxnId="{C16AD7D6-FF08-42EE-B79B-35581F25E2B9}">
      <dgm:prSet/>
      <dgm:spPr/>
      <dgm:t>
        <a:bodyPr/>
        <a:lstStyle/>
        <a:p>
          <a:endParaRPr lang="ru-RU"/>
        </a:p>
      </dgm:t>
    </dgm:pt>
    <dgm:pt modelId="{197FA926-D94D-4E49-9F9F-031DC0F307EC}" type="parTrans" cxnId="{C16AD7D6-FF08-42EE-B79B-35581F25E2B9}">
      <dgm:prSet/>
      <dgm:spPr/>
      <dgm:t>
        <a:bodyPr/>
        <a:lstStyle/>
        <a:p>
          <a:endParaRPr lang="ru-RU"/>
        </a:p>
      </dgm:t>
    </dgm:pt>
    <dgm:pt modelId="{F080E0B8-0BA6-481D-B31A-2AC4BDC2BA6B}">
      <dgm:prSet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Оцените педагогические методы (приемы, тактики, приоритеты, позиции, стиль общения, методы воздействия/взаимодействия) педагогических работников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3647E2-29B4-4D65-939A-210410DC0A78}" type="sibTrans" cxnId="{81DCE24E-8B46-428B-809A-2D37A13C582F}">
      <dgm:prSet/>
      <dgm:spPr/>
      <dgm:t>
        <a:bodyPr/>
        <a:lstStyle/>
        <a:p>
          <a:endParaRPr lang="ru-RU"/>
        </a:p>
      </dgm:t>
    </dgm:pt>
    <dgm:pt modelId="{C8A9F0D9-FC4A-4979-957B-DEABF53D58D7}" type="parTrans" cxnId="{81DCE24E-8B46-428B-809A-2D37A13C582F}">
      <dgm:prSet/>
      <dgm:spPr/>
      <dgm:t>
        <a:bodyPr/>
        <a:lstStyle/>
        <a:p>
          <a:endParaRPr lang="ru-RU"/>
        </a:p>
      </dgm:t>
    </dgm:pt>
    <dgm:pt modelId="{11BD1FE2-C548-40DE-9088-57545A4F9DD2}">
      <dgm:prSet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Определите характер действия участников, стиль общения 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730560-3822-4C1F-BB9C-B2DC04EE1036}" type="sibTrans" cxnId="{4B0F4C94-1FB7-4423-AFA1-509236AF93F1}">
      <dgm:prSet/>
      <dgm:spPr/>
      <dgm:t>
        <a:bodyPr/>
        <a:lstStyle/>
        <a:p>
          <a:endParaRPr lang="ru-RU"/>
        </a:p>
      </dgm:t>
    </dgm:pt>
    <dgm:pt modelId="{7CCD867F-5E5E-4DD4-AD1D-5E26B0E23AAC}" type="parTrans" cxnId="{4B0F4C94-1FB7-4423-AFA1-509236AF93F1}">
      <dgm:prSet/>
      <dgm:spPr/>
      <dgm:t>
        <a:bodyPr/>
        <a:lstStyle/>
        <a:p>
          <a:endParaRPr lang="ru-RU"/>
        </a:p>
      </dgm:t>
    </dgm:pt>
    <dgm:pt modelId="{266FBD98-85B1-4B9F-A758-1918554D9595}">
      <dgm:prSet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Перечислите проблемы (противоречия), отраженные в видеофрагменте. Выделите основную проблему педагогической ситуации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3B8638-BDBC-41A0-99C1-78AB4190C83C}" type="parTrans" cxnId="{78EF9919-11FC-41FA-BEB7-7650B8A2405A}">
      <dgm:prSet/>
      <dgm:spPr/>
      <dgm:t>
        <a:bodyPr/>
        <a:lstStyle/>
        <a:p>
          <a:endParaRPr lang="ru-RU"/>
        </a:p>
      </dgm:t>
    </dgm:pt>
    <dgm:pt modelId="{3F794968-49FB-4D4F-9D9A-3088AACB00B6}" type="sibTrans" cxnId="{78EF9919-11FC-41FA-BEB7-7650B8A2405A}">
      <dgm:prSet/>
      <dgm:spPr/>
      <dgm:t>
        <a:bodyPr/>
        <a:lstStyle/>
        <a:p>
          <a:endParaRPr lang="ru-RU"/>
        </a:p>
      </dgm:t>
    </dgm:pt>
    <dgm:pt modelId="{5271EF58-CE5D-4F1D-976B-13FC79BD0F87}">
      <dgm:prSet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Выявите  мотивы участников (внутренние и внешние), возможные причины поступка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D92C5A-AD88-4F80-8997-98CA0D8E155D}" type="parTrans" cxnId="{06452A2C-E028-4B81-8A67-6CAB48F7DDA6}">
      <dgm:prSet/>
      <dgm:spPr/>
      <dgm:t>
        <a:bodyPr/>
        <a:lstStyle/>
        <a:p>
          <a:endParaRPr lang="ru-RU"/>
        </a:p>
      </dgm:t>
    </dgm:pt>
    <dgm:pt modelId="{909BC8A8-C868-4081-AF95-6BECC99D1FAC}" type="sibTrans" cxnId="{06452A2C-E028-4B81-8A67-6CAB48F7DDA6}">
      <dgm:prSet/>
      <dgm:spPr/>
      <dgm:t>
        <a:bodyPr/>
        <a:lstStyle/>
        <a:p>
          <a:endParaRPr lang="ru-RU"/>
        </a:p>
      </dgm:t>
    </dgm:pt>
    <dgm:pt modelId="{3855BFD9-AFC6-447A-988C-D6E91EB5B4E5}" type="pres">
      <dgm:prSet presAssocID="{09299F31-C9C2-47CC-AFA9-3477ABF756BF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E4CE404-AD0F-42C0-A7D0-968C4B2FE640}" type="pres">
      <dgm:prSet presAssocID="{ADA92F55-D6AC-44FD-9A63-501C5535688E}" presName="composite" presStyleCnt="0"/>
      <dgm:spPr/>
    </dgm:pt>
    <dgm:pt modelId="{DBE11CE4-6612-4E92-AA8F-FA624B0A137C}" type="pres">
      <dgm:prSet presAssocID="{ADA92F55-D6AC-44FD-9A63-501C5535688E}" presName="imgShp" presStyleLbl="fgImgPlace1" presStyleIdx="0" presStyleCnt="6"/>
      <dgm:spPr/>
    </dgm:pt>
    <dgm:pt modelId="{082D409F-A174-4A27-8F44-AD26C3F9A15B}" type="pres">
      <dgm:prSet presAssocID="{ADA92F55-D6AC-44FD-9A63-501C5535688E}" presName="tx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8A8E63-32BC-4D20-B2FB-BC2725D0BC2C}" type="pres">
      <dgm:prSet presAssocID="{5194A7CD-29D0-494F-9FA6-1B1F6874692E}" presName="spacing" presStyleCnt="0"/>
      <dgm:spPr/>
    </dgm:pt>
    <dgm:pt modelId="{23CC28FD-8BD8-4C90-8079-4DAB3E41919B}" type="pres">
      <dgm:prSet presAssocID="{66D4F6AD-A8BA-46E9-9966-93BF89000F09}" presName="composite" presStyleCnt="0"/>
      <dgm:spPr/>
    </dgm:pt>
    <dgm:pt modelId="{E583A3B0-852B-4F2A-A0E4-7585395626CE}" type="pres">
      <dgm:prSet presAssocID="{66D4F6AD-A8BA-46E9-9966-93BF89000F09}" presName="imgShp" presStyleLbl="fgImgPlace1" presStyleIdx="1" presStyleCnt="6"/>
      <dgm:spPr/>
    </dgm:pt>
    <dgm:pt modelId="{FB605AEA-FFCF-4816-85A7-8007B9A3EC81}" type="pres">
      <dgm:prSet presAssocID="{66D4F6AD-A8BA-46E9-9966-93BF89000F09}" presName="tx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D50563-7FC0-4559-BCF3-E69A831D59B9}" type="pres">
      <dgm:prSet presAssocID="{AD28297C-9BFC-4351-88F3-89BF45B6449A}" presName="spacing" presStyleCnt="0"/>
      <dgm:spPr/>
    </dgm:pt>
    <dgm:pt modelId="{5CAC8288-765F-4472-AD65-69E064BD5462}" type="pres">
      <dgm:prSet presAssocID="{266FBD98-85B1-4B9F-A758-1918554D9595}" presName="composite" presStyleCnt="0"/>
      <dgm:spPr/>
    </dgm:pt>
    <dgm:pt modelId="{D959D74A-B46A-497D-B999-04EC81BECE7F}" type="pres">
      <dgm:prSet presAssocID="{266FBD98-85B1-4B9F-A758-1918554D9595}" presName="imgShp" presStyleLbl="fgImgPlace1" presStyleIdx="2" presStyleCnt="6"/>
      <dgm:spPr/>
    </dgm:pt>
    <dgm:pt modelId="{D38E85D1-4765-45F8-ADA6-1CFA9D71B0B9}" type="pres">
      <dgm:prSet presAssocID="{266FBD98-85B1-4B9F-A758-1918554D9595}" presName="tx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F89C01-963F-4F03-8417-B8DC5F7E8E35}" type="pres">
      <dgm:prSet presAssocID="{3F794968-49FB-4D4F-9D9A-3088AACB00B6}" presName="spacing" presStyleCnt="0"/>
      <dgm:spPr/>
    </dgm:pt>
    <dgm:pt modelId="{E2578797-1F40-47B7-9B22-50C7739B7994}" type="pres">
      <dgm:prSet presAssocID="{11BD1FE2-C548-40DE-9088-57545A4F9DD2}" presName="composite" presStyleCnt="0"/>
      <dgm:spPr/>
    </dgm:pt>
    <dgm:pt modelId="{26515992-75FF-455E-A05C-53CA4607136F}" type="pres">
      <dgm:prSet presAssocID="{11BD1FE2-C548-40DE-9088-57545A4F9DD2}" presName="imgShp" presStyleLbl="fgImgPlace1" presStyleIdx="3" presStyleCnt="6"/>
      <dgm:spPr/>
    </dgm:pt>
    <dgm:pt modelId="{4AFD64D4-F7E2-4662-B19B-7379A0B7B96A}" type="pres">
      <dgm:prSet presAssocID="{11BD1FE2-C548-40DE-9088-57545A4F9DD2}" presName="tx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7C0CEA-EA69-4605-977F-5445A738682F}" type="pres">
      <dgm:prSet presAssocID="{40730560-3822-4C1F-BB9C-B2DC04EE1036}" presName="spacing" presStyleCnt="0"/>
      <dgm:spPr/>
    </dgm:pt>
    <dgm:pt modelId="{015EFC0B-B0A4-4825-9F2D-2EFDABFE0732}" type="pres">
      <dgm:prSet presAssocID="{5271EF58-CE5D-4F1D-976B-13FC79BD0F87}" presName="composite" presStyleCnt="0"/>
      <dgm:spPr/>
    </dgm:pt>
    <dgm:pt modelId="{7896B0E7-7FEA-4868-B825-E459DB4FEC49}" type="pres">
      <dgm:prSet presAssocID="{5271EF58-CE5D-4F1D-976B-13FC79BD0F87}" presName="imgShp" presStyleLbl="fgImgPlace1" presStyleIdx="4" presStyleCnt="6"/>
      <dgm:spPr/>
    </dgm:pt>
    <dgm:pt modelId="{D030CACF-B996-4365-80B6-F97AB40AB1D2}" type="pres">
      <dgm:prSet presAssocID="{5271EF58-CE5D-4F1D-976B-13FC79BD0F87}" presName="txShp" presStyleLbl="node1" presStyleIdx="4" presStyleCnt="6" custScaleX="99503" custScaleY="1066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6D8534-D23C-43C9-BEC4-0A26BD143302}" type="pres">
      <dgm:prSet presAssocID="{909BC8A8-C868-4081-AF95-6BECC99D1FAC}" presName="spacing" presStyleCnt="0"/>
      <dgm:spPr/>
    </dgm:pt>
    <dgm:pt modelId="{6C415F5E-162A-40CA-B4F8-EE2AF709FB1D}" type="pres">
      <dgm:prSet presAssocID="{F080E0B8-0BA6-481D-B31A-2AC4BDC2BA6B}" presName="composite" presStyleCnt="0"/>
      <dgm:spPr/>
    </dgm:pt>
    <dgm:pt modelId="{3C09A517-95BE-4148-BCB8-6CB76EE33881}" type="pres">
      <dgm:prSet presAssocID="{F080E0B8-0BA6-481D-B31A-2AC4BDC2BA6B}" presName="imgShp" presStyleLbl="fgImgPlace1" presStyleIdx="5" presStyleCnt="6"/>
      <dgm:spPr/>
    </dgm:pt>
    <dgm:pt modelId="{DAE9A58D-B179-4641-AFE6-0958FEFA92F2}" type="pres">
      <dgm:prSet presAssocID="{F080E0B8-0BA6-481D-B31A-2AC4BDC2BA6B}" presName="txShp" presStyleLbl="node1" presStyleIdx="5" presStyleCnt="6" custScaleY="1402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D5139E8-7E77-481E-BCB3-E8AFA8BA4713}" type="presOf" srcId="{5271EF58-CE5D-4F1D-976B-13FC79BD0F87}" destId="{D030CACF-B996-4365-80B6-F97AB40AB1D2}" srcOrd="0" destOrd="0" presId="urn:microsoft.com/office/officeart/2005/8/layout/vList3"/>
    <dgm:cxn modelId="{6E23B21E-D847-4847-BA3E-BD85EA3BD968}" type="presOf" srcId="{11BD1FE2-C548-40DE-9088-57545A4F9DD2}" destId="{4AFD64D4-F7E2-4662-B19B-7379A0B7B96A}" srcOrd="0" destOrd="0" presId="urn:microsoft.com/office/officeart/2005/8/layout/vList3"/>
    <dgm:cxn modelId="{4B0F4C94-1FB7-4423-AFA1-509236AF93F1}" srcId="{09299F31-C9C2-47CC-AFA9-3477ABF756BF}" destId="{11BD1FE2-C548-40DE-9088-57545A4F9DD2}" srcOrd="3" destOrd="0" parTransId="{7CCD867F-5E5E-4DD4-AD1D-5E26B0E23AAC}" sibTransId="{40730560-3822-4C1F-BB9C-B2DC04EE1036}"/>
    <dgm:cxn modelId="{78EF9919-11FC-41FA-BEB7-7650B8A2405A}" srcId="{09299F31-C9C2-47CC-AFA9-3477ABF756BF}" destId="{266FBD98-85B1-4B9F-A758-1918554D9595}" srcOrd="2" destOrd="0" parTransId="{E73B8638-BDBC-41A0-99C1-78AB4190C83C}" sibTransId="{3F794968-49FB-4D4F-9D9A-3088AACB00B6}"/>
    <dgm:cxn modelId="{06452A2C-E028-4B81-8A67-6CAB48F7DDA6}" srcId="{09299F31-C9C2-47CC-AFA9-3477ABF756BF}" destId="{5271EF58-CE5D-4F1D-976B-13FC79BD0F87}" srcOrd="4" destOrd="0" parTransId="{8ED92C5A-AD88-4F80-8997-98CA0D8E155D}" sibTransId="{909BC8A8-C868-4081-AF95-6BECC99D1FAC}"/>
    <dgm:cxn modelId="{17498B10-5DF8-4414-A4F4-4E80155608E8}" type="presOf" srcId="{266FBD98-85B1-4B9F-A758-1918554D9595}" destId="{D38E85D1-4765-45F8-ADA6-1CFA9D71B0B9}" srcOrd="0" destOrd="0" presId="urn:microsoft.com/office/officeart/2005/8/layout/vList3"/>
    <dgm:cxn modelId="{ED8D680F-39AF-4AEF-A145-D7816E7C83F4}" type="presOf" srcId="{ADA92F55-D6AC-44FD-9A63-501C5535688E}" destId="{082D409F-A174-4A27-8F44-AD26C3F9A15B}" srcOrd="0" destOrd="0" presId="urn:microsoft.com/office/officeart/2005/8/layout/vList3"/>
    <dgm:cxn modelId="{D1E44C50-AD1A-4EAB-945C-EA6FE797D839}" srcId="{09299F31-C9C2-47CC-AFA9-3477ABF756BF}" destId="{ADA92F55-D6AC-44FD-9A63-501C5535688E}" srcOrd="0" destOrd="0" parTransId="{A7F3401F-7C74-4D86-97C6-5081F9C13A72}" sibTransId="{5194A7CD-29D0-494F-9FA6-1B1F6874692E}"/>
    <dgm:cxn modelId="{DB415E4D-FE52-4C56-8226-9122CEBF593A}" type="presOf" srcId="{09299F31-C9C2-47CC-AFA9-3477ABF756BF}" destId="{3855BFD9-AFC6-447A-988C-D6E91EB5B4E5}" srcOrd="0" destOrd="0" presId="urn:microsoft.com/office/officeart/2005/8/layout/vList3"/>
    <dgm:cxn modelId="{81DCE24E-8B46-428B-809A-2D37A13C582F}" srcId="{09299F31-C9C2-47CC-AFA9-3477ABF756BF}" destId="{F080E0B8-0BA6-481D-B31A-2AC4BDC2BA6B}" srcOrd="5" destOrd="0" parTransId="{C8A9F0D9-FC4A-4979-957B-DEABF53D58D7}" sibTransId="{F63647E2-29B4-4D65-939A-210410DC0A78}"/>
    <dgm:cxn modelId="{C16AD7D6-FF08-42EE-B79B-35581F25E2B9}" srcId="{09299F31-C9C2-47CC-AFA9-3477ABF756BF}" destId="{66D4F6AD-A8BA-46E9-9966-93BF89000F09}" srcOrd="1" destOrd="0" parTransId="{197FA926-D94D-4E49-9F9F-031DC0F307EC}" sibTransId="{AD28297C-9BFC-4351-88F3-89BF45B6449A}"/>
    <dgm:cxn modelId="{2D89342B-7BFB-41C6-9C8B-3D84AB2A8CB2}" type="presOf" srcId="{66D4F6AD-A8BA-46E9-9966-93BF89000F09}" destId="{FB605AEA-FFCF-4816-85A7-8007B9A3EC81}" srcOrd="0" destOrd="0" presId="urn:microsoft.com/office/officeart/2005/8/layout/vList3"/>
    <dgm:cxn modelId="{32D1233F-606A-4F0B-9DB3-05EF78A7DF27}" type="presOf" srcId="{F080E0B8-0BA6-481D-B31A-2AC4BDC2BA6B}" destId="{DAE9A58D-B179-4641-AFE6-0958FEFA92F2}" srcOrd="0" destOrd="0" presId="urn:microsoft.com/office/officeart/2005/8/layout/vList3"/>
    <dgm:cxn modelId="{661319E8-E099-47E2-8B74-F8B42AA1821C}" type="presParOf" srcId="{3855BFD9-AFC6-447A-988C-D6E91EB5B4E5}" destId="{AE4CE404-AD0F-42C0-A7D0-968C4B2FE640}" srcOrd="0" destOrd="0" presId="urn:microsoft.com/office/officeart/2005/8/layout/vList3"/>
    <dgm:cxn modelId="{50ED2AA7-4413-4BF7-9A4C-C2F4AE3640CC}" type="presParOf" srcId="{AE4CE404-AD0F-42C0-A7D0-968C4B2FE640}" destId="{DBE11CE4-6612-4E92-AA8F-FA624B0A137C}" srcOrd="0" destOrd="0" presId="urn:microsoft.com/office/officeart/2005/8/layout/vList3"/>
    <dgm:cxn modelId="{0572E30A-5511-4FE9-B2AF-0E9203423DA3}" type="presParOf" srcId="{AE4CE404-AD0F-42C0-A7D0-968C4B2FE640}" destId="{082D409F-A174-4A27-8F44-AD26C3F9A15B}" srcOrd="1" destOrd="0" presId="urn:microsoft.com/office/officeart/2005/8/layout/vList3"/>
    <dgm:cxn modelId="{C718493A-4193-4E65-B476-D10A9541522B}" type="presParOf" srcId="{3855BFD9-AFC6-447A-988C-D6E91EB5B4E5}" destId="{8F8A8E63-32BC-4D20-B2FB-BC2725D0BC2C}" srcOrd="1" destOrd="0" presId="urn:microsoft.com/office/officeart/2005/8/layout/vList3"/>
    <dgm:cxn modelId="{60341B8B-2FFF-4C8F-BE57-04AFFE2616B1}" type="presParOf" srcId="{3855BFD9-AFC6-447A-988C-D6E91EB5B4E5}" destId="{23CC28FD-8BD8-4C90-8079-4DAB3E41919B}" srcOrd="2" destOrd="0" presId="urn:microsoft.com/office/officeart/2005/8/layout/vList3"/>
    <dgm:cxn modelId="{14AC7633-93BF-4D70-9A80-D859E7E7FFFB}" type="presParOf" srcId="{23CC28FD-8BD8-4C90-8079-4DAB3E41919B}" destId="{E583A3B0-852B-4F2A-A0E4-7585395626CE}" srcOrd="0" destOrd="0" presId="urn:microsoft.com/office/officeart/2005/8/layout/vList3"/>
    <dgm:cxn modelId="{3AEAE7F6-FF75-4A1E-A09E-6BFE0BE35419}" type="presParOf" srcId="{23CC28FD-8BD8-4C90-8079-4DAB3E41919B}" destId="{FB605AEA-FFCF-4816-85A7-8007B9A3EC81}" srcOrd="1" destOrd="0" presId="urn:microsoft.com/office/officeart/2005/8/layout/vList3"/>
    <dgm:cxn modelId="{9AA0804A-CBAE-4C50-A0F4-60829A9202A8}" type="presParOf" srcId="{3855BFD9-AFC6-447A-988C-D6E91EB5B4E5}" destId="{28D50563-7FC0-4559-BCF3-E69A831D59B9}" srcOrd="3" destOrd="0" presId="urn:microsoft.com/office/officeart/2005/8/layout/vList3"/>
    <dgm:cxn modelId="{1BF9123E-0934-4402-8549-EC1BE6AACCC4}" type="presParOf" srcId="{3855BFD9-AFC6-447A-988C-D6E91EB5B4E5}" destId="{5CAC8288-765F-4472-AD65-69E064BD5462}" srcOrd="4" destOrd="0" presId="urn:microsoft.com/office/officeart/2005/8/layout/vList3"/>
    <dgm:cxn modelId="{D8FD2779-B4EE-4DEA-A856-FEEBCA37AB55}" type="presParOf" srcId="{5CAC8288-765F-4472-AD65-69E064BD5462}" destId="{D959D74A-B46A-497D-B999-04EC81BECE7F}" srcOrd="0" destOrd="0" presId="urn:microsoft.com/office/officeart/2005/8/layout/vList3"/>
    <dgm:cxn modelId="{5E1A072B-1AD3-4ED9-B3A0-377E76DF9903}" type="presParOf" srcId="{5CAC8288-765F-4472-AD65-69E064BD5462}" destId="{D38E85D1-4765-45F8-ADA6-1CFA9D71B0B9}" srcOrd="1" destOrd="0" presId="urn:microsoft.com/office/officeart/2005/8/layout/vList3"/>
    <dgm:cxn modelId="{2C4AAA30-D78B-4B28-BE40-657083CA48A0}" type="presParOf" srcId="{3855BFD9-AFC6-447A-988C-D6E91EB5B4E5}" destId="{B5F89C01-963F-4F03-8417-B8DC5F7E8E35}" srcOrd="5" destOrd="0" presId="urn:microsoft.com/office/officeart/2005/8/layout/vList3"/>
    <dgm:cxn modelId="{CB3B6773-FCA1-4F1E-8A6B-A937EDBCC669}" type="presParOf" srcId="{3855BFD9-AFC6-447A-988C-D6E91EB5B4E5}" destId="{E2578797-1F40-47B7-9B22-50C7739B7994}" srcOrd="6" destOrd="0" presId="urn:microsoft.com/office/officeart/2005/8/layout/vList3"/>
    <dgm:cxn modelId="{F7C90C75-2A7A-4D1C-A3E8-4EE4AAF3E90D}" type="presParOf" srcId="{E2578797-1F40-47B7-9B22-50C7739B7994}" destId="{26515992-75FF-455E-A05C-53CA4607136F}" srcOrd="0" destOrd="0" presId="urn:microsoft.com/office/officeart/2005/8/layout/vList3"/>
    <dgm:cxn modelId="{5F012620-0D41-4C33-B291-627A87C953C2}" type="presParOf" srcId="{E2578797-1F40-47B7-9B22-50C7739B7994}" destId="{4AFD64D4-F7E2-4662-B19B-7379A0B7B96A}" srcOrd="1" destOrd="0" presId="urn:microsoft.com/office/officeart/2005/8/layout/vList3"/>
    <dgm:cxn modelId="{713BF858-18E6-481D-90F3-A4E3D375756D}" type="presParOf" srcId="{3855BFD9-AFC6-447A-988C-D6E91EB5B4E5}" destId="{D97C0CEA-EA69-4605-977F-5445A738682F}" srcOrd="7" destOrd="0" presId="urn:microsoft.com/office/officeart/2005/8/layout/vList3"/>
    <dgm:cxn modelId="{BD6C23B2-04D1-4E85-A739-B8D1C1DA137C}" type="presParOf" srcId="{3855BFD9-AFC6-447A-988C-D6E91EB5B4E5}" destId="{015EFC0B-B0A4-4825-9F2D-2EFDABFE0732}" srcOrd="8" destOrd="0" presId="urn:microsoft.com/office/officeart/2005/8/layout/vList3"/>
    <dgm:cxn modelId="{C5A99A7D-9610-4737-9050-B2A6C1D1C450}" type="presParOf" srcId="{015EFC0B-B0A4-4825-9F2D-2EFDABFE0732}" destId="{7896B0E7-7FEA-4868-B825-E459DB4FEC49}" srcOrd="0" destOrd="0" presId="urn:microsoft.com/office/officeart/2005/8/layout/vList3"/>
    <dgm:cxn modelId="{37D8EE74-056C-4ABE-B967-1C90D91FC31D}" type="presParOf" srcId="{015EFC0B-B0A4-4825-9F2D-2EFDABFE0732}" destId="{D030CACF-B996-4365-80B6-F97AB40AB1D2}" srcOrd="1" destOrd="0" presId="urn:microsoft.com/office/officeart/2005/8/layout/vList3"/>
    <dgm:cxn modelId="{5C2C3E64-2AA2-4220-845D-0DDB8F930937}" type="presParOf" srcId="{3855BFD9-AFC6-447A-988C-D6E91EB5B4E5}" destId="{066D8534-D23C-43C9-BEC4-0A26BD143302}" srcOrd="9" destOrd="0" presId="urn:microsoft.com/office/officeart/2005/8/layout/vList3"/>
    <dgm:cxn modelId="{C8C8C1B2-6F5B-47B9-8923-379E7157AEF7}" type="presParOf" srcId="{3855BFD9-AFC6-447A-988C-D6E91EB5B4E5}" destId="{6C415F5E-162A-40CA-B4F8-EE2AF709FB1D}" srcOrd="10" destOrd="0" presId="urn:microsoft.com/office/officeart/2005/8/layout/vList3"/>
    <dgm:cxn modelId="{61FF7EB7-FCF3-44FF-90DC-FC9EA4B0490F}" type="presParOf" srcId="{6C415F5E-162A-40CA-B4F8-EE2AF709FB1D}" destId="{3C09A517-95BE-4148-BCB8-6CB76EE33881}" srcOrd="0" destOrd="0" presId="urn:microsoft.com/office/officeart/2005/8/layout/vList3"/>
    <dgm:cxn modelId="{AB6C2250-AD28-43D6-A5BD-1E80098299BD}" type="presParOf" srcId="{6C415F5E-162A-40CA-B4F8-EE2AF709FB1D}" destId="{DAE9A58D-B179-4641-AFE6-0958FEFA92F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9299F31-C9C2-47CC-AFA9-3477ABF756BF}" type="doc">
      <dgm:prSet loTypeId="urn:microsoft.com/office/officeart/2005/8/layout/vList3" loCatId="list" qsTypeId="urn:microsoft.com/office/officeart/2005/8/quickstyle/simple5" qsCatId="simple" csTypeId="urn:microsoft.com/office/officeart/2005/8/colors/accent6_1" csCatId="accent6" phldr="1"/>
      <dgm:spPr/>
    </dgm:pt>
    <dgm:pt modelId="{9F0D2185-CD38-4DD8-A4C9-E5944F02ACE7}">
      <dgm:prSet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Для решения ситуации поставьте педагогическую задачу: чего я хочу добиться в результате педагогического воздействия? Спрогнозируйте последствия Вашего решения для всех участников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B7D9D7-8DC6-481C-A377-A79F5B0835C7}" type="parTrans" cxnId="{FD60C1CC-CDE8-4960-ADCF-2E3B3CFACC67}">
      <dgm:prSet/>
      <dgm:spPr/>
      <dgm:t>
        <a:bodyPr/>
        <a:lstStyle/>
        <a:p>
          <a:endParaRPr lang="ru-RU"/>
        </a:p>
      </dgm:t>
    </dgm:pt>
    <dgm:pt modelId="{2D9B4D31-84EA-4D89-B320-57C45B8EAC08}" type="sibTrans" cxnId="{FD60C1CC-CDE8-4960-ADCF-2E3B3CFACC67}">
      <dgm:prSet/>
      <dgm:spPr/>
      <dgm:t>
        <a:bodyPr/>
        <a:lstStyle/>
        <a:p>
          <a:endParaRPr lang="ru-RU"/>
        </a:p>
      </dgm:t>
    </dgm:pt>
    <dgm:pt modelId="{F9DDFA8D-91B9-4F65-BA08-995585B5520D}">
      <dgm:prSet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Примените оптимальные методики и приемы для ее решения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2F3910-C236-4F4D-9D47-F3C8FAE38F59}" type="parTrans" cxnId="{A0E7D627-0966-44F7-940D-6E17D7AFBA71}">
      <dgm:prSet/>
      <dgm:spPr/>
      <dgm:t>
        <a:bodyPr/>
        <a:lstStyle/>
        <a:p>
          <a:endParaRPr lang="ru-RU"/>
        </a:p>
      </dgm:t>
    </dgm:pt>
    <dgm:pt modelId="{4AD6D13A-FF18-44A5-A825-2DB4651EBB7D}" type="sibTrans" cxnId="{A0E7D627-0966-44F7-940D-6E17D7AFBA71}">
      <dgm:prSet/>
      <dgm:spPr/>
      <dgm:t>
        <a:bodyPr/>
        <a:lstStyle/>
        <a:p>
          <a:endParaRPr lang="ru-RU"/>
        </a:p>
      </dgm:t>
    </dgm:pt>
    <dgm:pt modelId="{98AA27AA-6288-4A3B-8DD0-38E4E5B591DB}">
      <dgm:prSet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Проанализируйте полученные результаты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49D5A18-469A-4874-BF72-07812A844C6B}" type="parTrans" cxnId="{8428DC54-211B-4ACA-8B20-D602A9B488F9}">
      <dgm:prSet/>
      <dgm:spPr/>
      <dgm:t>
        <a:bodyPr/>
        <a:lstStyle/>
        <a:p>
          <a:endParaRPr lang="ru-RU"/>
        </a:p>
      </dgm:t>
    </dgm:pt>
    <dgm:pt modelId="{5948816D-7035-4779-A4AA-6CB25288FAC4}" type="sibTrans" cxnId="{8428DC54-211B-4ACA-8B20-D602A9B488F9}">
      <dgm:prSet/>
      <dgm:spPr/>
      <dgm:t>
        <a:bodyPr/>
        <a:lstStyle/>
        <a:p>
          <a:endParaRPr lang="ru-RU"/>
        </a:p>
      </dgm:t>
    </dgm:pt>
    <dgm:pt modelId="{06D23C1F-0029-4D2E-AC31-4678626E83F8}">
      <dgm:prSet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Оцените направления действий и\или пути выхода участников из конфликтной ситуации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32DBAD-9DC0-4C8F-9F75-16A5D0E44966}" type="parTrans" cxnId="{4661F819-5486-4978-9257-D1C6B6322C07}">
      <dgm:prSet/>
      <dgm:spPr/>
      <dgm:t>
        <a:bodyPr/>
        <a:lstStyle/>
        <a:p>
          <a:endParaRPr lang="ru-RU"/>
        </a:p>
      </dgm:t>
    </dgm:pt>
    <dgm:pt modelId="{E419864D-25B6-4337-B75D-A863659DC06E}" type="sibTrans" cxnId="{4661F819-5486-4978-9257-D1C6B6322C07}">
      <dgm:prSet/>
      <dgm:spPr/>
      <dgm:t>
        <a:bodyPr/>
        <a:lstStyle/>
        <a:p>
          <a:endParaRPr lang="ru-RU"/>
        </a:p>
      </dgm:t>
    </dgm:pt>
    <dgm:pt modelId="{0E82C4B9-C1A9-413F-83FF-7E08894390AA}">
      <dgm:prSet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Определите, какие именно педагогические методы Вы поддерживаете и разделяете?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7C3BD2-CA6E-4FCC-B9B0-74ED7D1354F8}" type="parTrans" cxnId="{BB7DDA7E-DF59-4859-91C5-ECAD0ACA6026}">
      <dgm:prSet/>
      <dgm:spPr/>
      <dgm:t>
        <a:bodyPr/>
        <a:lstStyle/>
        <a:p>
          <a:endParaRPr lang="ru-RU"/>
        </a:p>
      </dgm:t>
    </dgm:pt>
    <dgm:pt modelId="{18461636-1FD4-43ED-8FF8-C542AF527EEE}" type="sibTrans" cxnId="{BB7DDA7E-DF59-4859-91C5-ECAD0ACA6026}">
      <dgm:prSet/>
      <dgm:spPr/>
      <dgm:t>
        <a:bodyPr/>
        <a:lstStyle/>
        <a:p>
          <a:endParaRPr lang="ru-RU"/>
        </a:p>
      </dgm:t>
    </dgm:pt>
    <dgm:pt modelId="{3855BFD9-AFC6-447A-988C-D6E91EB5B4E5}" type="pres">
      <dgm:prSet presAssocID="{09299F31-C9C2-47CC-AFA9-3477ABF756BF}" presName="linearFlow" presStyleCnt="0">
        <dgm:presLayoutVars>
          <dgm:dir/>
          <dgm:resizeHandles val="exact"/>
        </dgm:presLayoutVars>
      </dgm:prSet>
      <dgm:spPr/>
    </dgm:pt>
    <dgm:pt modelId="{61C07272-A6EA-4317-ACDF-1102C322D561}" type="pres">
      <dgm:prSet presAssocID="{0E82C4B9-C1A9-413F-83FF-7E08894390AA}" presName="composite" presStyleCnt="0"/>
      <dgm:spPr/>
    </dgm:pt>
    <dgm:pt modelId="{2283EB23-C9EE-47ED-A6BC-25D9E5079266}" type="pres">
      <dgm:prSet presAssocID="{0E82C4B9-C1A9-413F-83FF-7E08894390AA}" presName="imgShp" presStyleLbl="fgImgPlace1" presStyleIdx="0" presStyleCnt="5"/>
      <dgm:spPr/>
    </dgm:pt>
    <dgm:pt modelId="{2FA8117A-CB5C-4C9A-BA1C-47C961D9B56C}" type="pres">
      <dgm:prSet presAssocID="{0E82C4B9-C1A9-413F-83FF-7E08894390AA}" presName="txShp" presStyleLbl="node1" presStyleIdx="0" presStyleCnt="5" custScaleY="928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EBECE4-CFE9-4E5B-B8A3-8EFD5E4EEC50}" type="pres">
      <dgm:prSet presAssocID="{18461636-1FD4-43ED-8FF8-C542AF527EEE}" presName="spacing" presStyleCnt="0"/>
      <dgm:spPr/>
    </dgm:pt>
    <dgm:pt modelId="{812B0424-5266-49FB-929D-B677ACBC7232}" type="pres">
      <dgm:prSet presAssocID="{06D23C1F-0029-4D2E-AC31-4678626E83F8}" presName="composite" presStyleCnt="0"/>
      <dgm:spPr/>
    </dgm:pt>
    <dgm:pt modelId="{FF2115BE-1105-4594-A0C6-E822D737713D}" type="pres">
      <dgm:prSet presAssocID="{06D23C1F-0029-4D2E-AC31-4678626E83F8}" presName="imgShp" presStyleLbl="fgImgPlace1" presStyleIdx="1" presStyleCnt="5"/>
      <dgm:spPr/>
    </dgm:pt>
    <dgm:pt modelId="{2A43DEB6-0313-4C47-B39C-B11E62536FDB}" type="pres">
      <dgm:prSet presAssocID="{06D23C1F-0029-4D2E-AC31-4678626E83F8}" presName="txShp" presStyleLbl="node1" presStyleIdx="1" presStyleCnt="5" custLinFactNeighborX="1095" custLinFactNeighborY="52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C88AFA-5D02-4131-B308-03F970478C0D}" type="pres">
      <dgm:prSet presAssocID="{E419864D-25B6-4337-B75D-A863659DC06E}" presName="spacing" presStyleCnt="0"/>
      <dgm:spPr/>
    </dgm:pt>
    <dgm:pt modelId="{A0E37186-EE66-4473-9FA7-CC1694FB6A57}" type="pres">
      <dgm:prSet presAssocID="{9F0D2185-CD38-4DD8-A4C9-E5944F02ACE7}" presName="composite" presStyleCnt="0"/>
      <dgm:spPr/>
    </dgm:pt>
    <dgm:pt modelId="{FC07A826-C4FA-4268-846D-B278E25E5C4A}" type="pres">
      <dgm:prSet presAssocID="{9F0D2185-CD38-4DD8-A4C9-E5944F02ACE7}" presName="imgShp" presStyleLbl="fgImgPlace1" presStyleIdx="2" presStyleCnt="5"/>
      <dgm:spPr/>
    </dgm:pt>
    <dgm:pt modelId="{A7F2837B-4A10-470B-8C78-8E9B956F55FA}" type="pres">
      <dgm:prSet presAssocID="{9F0D2185-CD38-4DD8-A4C9-E5944F02ACE7}" presName="txShp" presStyleLbl="node1" presStyleIdx="2" presStyleCnt="5" custScaleY="157018" custLinFactNeighborX="206" custLinFactNeighborY="126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D1D2FB-A9CC-4DCB-B522-72A26BC0B770}" type="pres">
      <dgm:prSet presAssocID="{2D9B4D31-84EA-4D89-B320-57C45B8EAC08}" presName="spacing" presStyleCnt="0"/>
      <dgm:spPr/>
    </dgm:pt>
    <dgm:pt modelId="{ABB05D95-711B-4213-AE4D-F51D890E69F5}" type="pres">
      <dgm:prSet presAssocID="{F9DDFA8D-91B9-4F65-BA08-995585B5520D}" presName="composite" presStyleCnt="0"/>
      <dgm:spPr/>
    </dgm:pt>
    <dgm:pt modelId="{1EC44348-550D-4194-B4B9-96D81BC771A1}" type="pres">
      <dgm:prSet presAssocID="{F9DDFA8D-91B9-4F65-BA08-995585B5520D}" presName="imgShp" presStyleLbl="fgImgPlace1" presStyleIdx="3" presStyleCnt="5"/>
      <dgm:spPr/>
    </dgm:pt>
    <dgm:pt modelId="{27F25E18-16C7-4872-AD0F-B59150B75A7D}" type="pres">
      <dgm:prSet presAssocID="{F9DDFA8D-91B9-4F65-BA08-995585B5520D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BE8F3E-5803-4B4F-8B89-BD0C6C4AB99F}" type="pres">
      <dgm:prSet presAssocID="{4AD6D13A-FF18-44A5-A825-2DB4651EBB7D}" presName="spacing" presStyleCnt="0"/>
      <dgm:spPr/>
    </dgm:pt>
    <dgm:pt modelId="{A3F97858-B842-422D-B73E-82597B8622F3}" type="pres">
      <dgm:prSet presAssocID="{98AA27AA-6288-4A3B-8DD0-38E4E5B591DB}" presName="composite" presStyleCnt="0"/>
      <dgm:spPr/>
    </dgm:pt>
    <dgm:pt modelId="{3931927A-4E58-4AFF-9905-FD3BAD0B16BF}" type="pres">
      <dgm:prSet presAssocID="{98AA27AA-6288-4A3B-8DD0-38E4E5B591DB}" presName="imgShp" presStyleLbl="fgImgPlace1" presStyleIdx="4" presStyleCnt="5"/>
      <dgm:spPr/>
    </dgm:pt>
    <dgm:pt modelId="{3FED22CF-F1F6-48E3-BAE4-2FC524DA8B18}" type="pres">
      <dgm:prSet presAssocID="{98AA27AA-6288-4A3B-8DD0-38E4E5B591DB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661F819-5486-4978-9257-D1C6B6322C07}" srcId="{09299F31-C9C2-47CC-AFA9-3477ABF756BF}" destId="{06D23C1F-0029-4D2E-AC31-4678626E83F8}" srcOrd="1" destOrd="0" parTransId="{B632DBAD-9DC0-4C8F-9F75-16A5D0E44966}" sibTransId="{E419864D-25B6-4337-B75D-A863659DC06E}"/>
    <dgm:cxn modelId="{5F11BF82-2C03-4103-9F45-15BCD484C6E2}" type="presOf" srcId="{9F0D2185-CD38-4DD8-A4C9-E5944F02ACE7}" destId="{A7F2837B-4A10-470B-8C78-8E9B956F55FA}" srcOrd="0" destOrd="0" presId="urn:microsoft.com/office/officeart/2005/8/layout/vList3"/>
    <dgm:cxn modelId="{A287149A-056D-404F-A438-4CACAF039A17}" type="presOf" srcId="{06D23C1F-0029-4D2E-AC31-4678626E83F8}" destId="{2A43DEB6-0313-4C47-B39C-B11E62536FDB}" srcOrd="0" destOrd="0" presId="urn:microsoft.com/office/officeart/2005/8/layout/vList3"/>
    <dgm:cxn modelId="{FD60C1CC-CDE8-4960-ADCF-2E3B3CFACC67}" srcId="{09299F31-C9C2-47CC-AFA9-3477ABF756BF}" destId="{9F0D2185-CD38-4DD8-A4C9-E5944F02ACE7}" srcOrd="2" destOrd="0" parTransId="{42B7D9D7-8DC6-481C-A377-A79F5B0835C7}" sibTransId="{2D9B4D31-84EA-4D89-B320-57C45B8EAC08}"/>
    <dgm:cxn modelId="{BB7DDA7E-DF59-4859-91C5-ECAD0ACA6026}" srcId="{09299F31-C9C2-47CC-AFA9-3477ABF756BF}" destId="{0E82C4B9-C1A9-413F-83FF-7E08894390AA}" srcOrd="0" destOrd="0" parTransId="{C47C3BD2-CA6E-4FCC-B9B0-74ED7D1354F8}" sibTransId="{18461636-1FD4-43ED-8FF8-C542AF527EEE}"/>
    <dgm:cxn modelId="{0F8BA762-9287-4FB0-B6E8-7A2079430871}" type="presOf" srcId="{F9DDFA8D-91B9-4F65-BA08-995585B5520D}" destId="{27F25E18-16C7-4872-AD0F-B59150B75A7D}" srcOrd="0" destOrd="0" presId="urn:microsoft.com/office/officeart/2005/8/layout/vList3"/>
    <dgm:cxn modelId="{A0E7D627-0966-44F7-940D-6E17D7AFBA71}" srcId="{09299F31-C9C2-47CC-AFA9-3477ABF756BF}" destId="{F9DDFA8D-91B9-4F65-BA08-995585B5520D}" srcOrd="3" destOrd="0" parTransId="{FF2F3910-C236-4F4D-9D47-F3C8FAE38F59}" sibTransId="{4AD6D13A-FF18-44A5-A825-2DB4651EBB7D}"/>
    <dgm:cxn modelId="{DB415E4D-FE52-4C56-8226-9122CEBF593A}" type="presOf" srcId="{09299F31-C9C2-47CC-AFA9-3477ABF756BF}" destId="{3855BFD9-AFC6-447A-988C-D6E91EB5B4E5}" srcOrd="0" destOrd="0" presId="urn:microsoft.com/office/officeart/2005/8/layout/vList3"/>
    <dgm:cxn modelId="{561C0FA6-5C31-4E88-91DB-8D88C0408096}" type="presOf" srcId="{98AA27AA-6288-4A3B-8DD0-38E4E5B591DB}" destId="{3FED22CF-F1F6-48E3-BAE4-2FC524DA8B18}" srcOrd="0" destOrd="0" presId="urn:microsoft.com/office/officeart/2005/8/layout/vList3"/>
    <dgm:cxn modelId="{C857720B-6F87-4733-BADD-2BE2E813ED69}" type="presOf" srcId="{0E82C4B9-C1A9-413F-83FF-7E08894390AA}" destId="{2FA8117A-CB5C-4C9A-BA1C-47C961D9B56C}" srcOrd="0" destOrd="0" presId="urn:microsoft.com/office/officeart/2005/8/layout/vList3"/>
    <dgm:cxn modelId="{8428DC54-211B-4ACA-8B20-D602A9B488F9}" srcId="{09299F31-C9C2-47CC-AFA9-3477ABF756BF}" destId="{98AA27AA-6288-4A3B-8DD0-38E4E5B591DB}" srcOrd="4" destOrd="0" parTransId="{949D5A18-469A-4874-BF72-07812A844C6B}" sibTransId="{5948816D-7035-4779-A4AA-6CB25288FAC4}"/>
    <dgm:cxn modelId="{36707AE3-3487-4CDE-946F-2F66E599806B}" type="presParOf" srcId="{3855BFD9-AFC6-447A-988C-D6E91EB5B4E5}" destId="{61C07272-A6EA-4317-ACDF-1102C322D561}" srcOrd="0" destOrd="0" presId="urn:microsoft.com/office/officeart/2005/8/layout/vList3"/>
    <dgm:cxn modelId="{9773EB81-69E8-4651-8EC8-F846C93D429B}" type="presParOf" srcId="{61C07272-A6EA-4317-ACDF-1102C322D561}" destId="{2283EB23-C9EE-47ED-A6BC-25D9E5079266}" srcOrd="0" destOrd="0" presId="urn:microsoft.com/office/officeart/2005/8/layout/vList3"/>
    <dgm:cxn modelId="{C8AE65AB-D49B-40BF-87FA-A7B22FF2652D}" type="presParOf" srcId="{61C07272-A6EA-4317-ACDF-1102C322D561}" destId="{2FA8117A-CB5C-4C9A-BA1C-47C961D9B56C}" srcOrd="1" destOrd="0" presId="urn:microsoft.com/office/officeart/2005/8/layout/vList3"/>
    <dgm:cxn modelId="{E90DC09B-2E15-4DD3-BED8-A1EB9745FB34}" type="presParOf" srcId="{3855BFD9-AFC6-447A-988C-D6E91EB5B4E5}" destId="{42EBECE4-CFE9-4E5B-B8A3-8EFD5E4EEC50}" srcOrd="1" destOrd="0" presId="urn:microsoft.com/office/officeart/2005/8/layout/vList3"/>
    <dgm:cxn modelId="{AE7D6021-6651-4661-AC09-5C544DA50F79}" type="presParOf" srcId="{3855BFD9-AFC6-447A-988C-D6E91EB5B4E5}" destId="{812B0424-5266-49FB-929D-B677ACBC7232}" srcOrd="2" destOrd="0" presId="urn:microsoft.com/office/officeart/2005/8/layout/vList3"/>
    <dgm:cxn modelId="{516EF6A8-E31B-4108-9293-D1FF4AA82F21}" type="presParOf" srcId="{812B0424-5266-49FB-929D-B677ACBC7232}" destId="{FF2115BE-1105-4594-A0C6-E822D737713D}" srcOrd="0" destOrd="0" presId="urn:microsoft.com/office/officeart/2005/8/layout/vList3"/>
    <dgm:cxn modelId="{0F28A97C-0D78-4665-A72E-424A8C772268}" type="presParOf" srcId="{812B0424-5266-49FB-929D-B677ACBC7232}" destId="{2A43DEB6-0313-4C47-B39C-B11E62536FDB}" srcOrd="1" destOrd="0" presId="urn:microsoft.com/office/officeart/2005/8/layout/vList3"/>
    <dgm:cxn modelId="{DDF3E354-DBB2-4356-B458-852B9DD99ED9}" type="presParOf" srcId="{3855BFD9-AFC6-447A-988C-D6E91EB5B4E5}" destId="{45C88AFA-5D02-4131-B308-03F970478C0D}" srcOrd="3" destOrd="0" presId="urn:microsoft.com/office/officeart/2005/8/layout/vList3"/>
    <dgm:cxn modelId="{D87C527D-79B5-4AA5-830A-F582423CA2C5}" type="presParOf" srcId="{3855BFD9-AFC6-447A-988C-D6E91EB5B4E5}" destId="{A0E37186-EE66-4473-9FA7-CC1694FB6A57}" srcOrd="4" destOrd="0" presId="urn:microsoft.com/office/officeart/2005/8/layout/vList3"/>
    <dgm:cxn modelId="{4132F030-5369-4428-8EC4-D29D04907425}" type="presParOf" srcId="{A0E37186-EE66-4473-9FA7-CC1694FB6A57}" destId="{FC07A826-C4FA-4268-846D-B278E25E5C4A}" srcOrd="0" destOrd="0" presId="urn:microsoft.com/office/officeart/2005/8/layout/vList3"/>
    <dgm:cxn modelId="{3C4EE912-FBFF-439E-A3AD-5AD62A4BBD90}" type="presParOf" srcId="{A0E37186-EE66-4473-9FA7-CC1694FB6A57}" destId="{A7F2837B-4A10-470B-8C78-8E9B956F55FA}" srcOrd="1" destOrd="0" presId="urn:microsoft.com/office/officeart/2005/8/layout/vList3"/>
    <dgm:cxn modelId="{840DBD71-586A-439C-B364-B071F341D987}" type="presParOf" srcId="{3855BFD9-AFC6-447A-988C-D6E91EB5B4E5}" destId="{12D1D2FB-A9CC-4DCB-B522-72A26BC0B770}" srcOrd="5" destOrd="0" presId="urn:microsoft.com/office/officeart/2005/8/layout/vList3"/>
    <dgm:cxn modelId="{BCA950BB-3EE6-475E-BF81-A9ADFDDC743A}" type="presParOf" srcId="{3855BFD9-AFC6-447A-988C-D6E91EB5B4E5}" destId="{ABB05D95-711B-4213-AE4D-F51D890E69F5}" srcOrd="6" destOrd="0" presId="urn:microsoft.com/office/officeart/2005/8/layout/vList3"/>
    <dgm:cxn modelId="{E58BE9F5-2721-4873-B74F-15F11E05D51C}" type="presParOf" srcId="{ABB05D95-711B-4213-AE4D-F51D890E69F5}" destId="{1EC44348-550D-4194-B4B9-96D81BC771A1}" srcOrd="0" destOrd="0" presId="urn:microsoft.com/office/officeart/2005/8/layout/vList3"/>
    <dgm:cxn modelId="{6CD0C5BB-7D11-4912-8B54-EBC8417112C5}" type="presParOf" srcId="{ABB05D95-711B-4213-AE4D-F51D890E69F5}" destId="{27F25E18-16C7-4872-AD0F-B59150B75A7D}" srcOrd="1" destOrd="0" presId="urn:microsoft.com/office/officeart/2005/8/layout/vList3"/>
    <dgm:cxn modelId="{AC686824-749B-4A42-BD4D-AA594C7DD87E}" type="presParOf" srcId="{3855BFD9-AFC6-447A-988C-D6E91EB5B4E5}" destId="{4CBE8F3E-5803-4B4F-8B89-BD0C6C4AB99F}" srcOrd="7" destOrd="0" presId="urn:microsoft.com/office/officeart/2005/8/layout/vList3"/>
    <dgm:cxn modelId="{BCA25370-70E1-48C9-ACEB-E02EDEC60D73}" type="presParOf" srcId="{3855BFD9-AFC6-447A-988C-D6E91EB5B4E5}" destId="{A3F97858-B842-422D-B73E-82597B8622F3}" srcOrd="8" destOrd="0" presId="urn:microsoft.com/office/officeart/2005/8/layout/vList3"/>
    <dgm:cxn modelId="{5E8BD60D-EF7C-41C1-B2E6-F856FC08ECB9}" type="presParOf" srcId="{A3F97858-B842-422D-B73E-82597B8622F3}" destId="{3931927A-4E58-4AFF-9905-FD3BAD0B16BF}" srcOrd="0" destOrd="0" presId="urn:microsoft.com/office/officeart/2005/8/layout/vList3"/>
    <dgm:cxn modelId="{DDE820FE-C718-4E3B-A1AF-D2B5DABA3331}" type="presParOf" srcId="{A3F97858-B842-422D-B73E-82597B8622F3}" destId="{3FED22CF-F1F6-48E3-BAE4-2FC524DA8B1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839CF43-28BA-4832-88FC-F107DB287081}" type="doc">
      <dgm:prSet loTypeId="urn:microsoft.com/office/officeart/2005/8/layout/hierarchy3" loCatId="hierarchy" qsTypeId="urn:microsoft.com/office/officeart/2005/8/quickstyle/3d2" qsCatId="3D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A9EB5E24-5F8A-4C79-ABB7-A370FF2CBFF5}">
      <dgm:prSet phldrT="[Текст]" custT="1"/>
      <dgm:spPr/>
      <dgm:t>
        <a:bodyPr/>
        <a:lstStyle/>
        <a:p>
          <a:r>
            <a: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Открытое занятие для группы обучающихся</a:t>
          </a:r>
          <a:endParaRPr lang="ru-RU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AEEB72-38C7-4928-ADE3-052691DFF9D3}" type="parTrans" cxnId="{9FC8C6CA-7CDC-406A-A55A-8159FCD58D23}">
      <dgm:prSet/>
      <dgm:spPr/>
      <dgm:t>
        <a:bodyPr/>
        <a:lstStyle/>
        <a:p>
          <a:endParaRPr lang="ru-RU"/>
        </a:p>
      </dgm:t>
    </dgm:pt>
    <dgm:pt modelId="{102F772F-FB69-4394-90A7-75B4E07E0E09}" type="sibTrans" cxnId="{9FC8C6CA-7CDC-406A-A55A-8159FCD58D23}">
      <dgm:prSet/>
      <dgm:spPr/>
      <dgm:t>
        <a:bodyPr/>
        <a:lstStyle/>
        <a:p>
          <a:endParaRPr lang="ru-RU"/>
        </a:p>
      </dgm:t>
    </dgm:pt>
    <dgm:pt modelId="{833A0FA9-C1AA-4845-9E14-0851ED0C89B9}">
      <dgm:prSet phldrT="[Текст]" custT="1"/>
      <dgm:spPr/>
      <dgm:t>
        <a:bodyPr/>
        <a:lstStyle/>
        <a:p>
          <a:r>
            <a: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«Твой путь к самореализации и успеху»</a:t>
          </a:r>
          <a:endParaRPr lang="ru-RU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BD2928-A14F-45CA-8BF1-490762F73C90}" type="parTrans" cxnId="{F4A996FF-A2C9-48B5-8259-E1AEABE3E185}">
      <dgm:prSet/>
      <dgm:spPr/>
      <dgm:t>
        <a:bodyPr/>
        <a:lstStyle/>
        <a:p>
          <a:endParaRPr lang="ru-RU"/>
        </a:p>
      </dgm:t>
    </dgm:pt>
    <dgm:pt modelId="{0F3FBC4A-CBCD-4404-846B-14FA242DC6EF}" type="sibTrans" cxnId="{F4A996FF-A2C9-48B5-8259-E1AEABE3E185}">
      <dgm:prSet/>
      <dgm:spPr/>
      <dgm:t>
        <a:bodyPr/>
        <a:lstStyle/>
        <a:p>
          <a:endParaRPr lang="ru-RU"/>
        </a:p>
      </dgm:t>
    </dgm:pt>
    <dgm:pt modelId="{CB0DA3B6-DD78-420A-B368-B538E8D6200C}">
      <dgm:prSet phldrT="[Текст]" custT="1"/>
      <dgm:spPr/>
      <dgm:t>
        <a:bodyPr/>
        <a:lstStyle/>
        <a:p>
          <a:r>
            <a: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Мастер-класс для фокус-группы педагогов/студентов</a:t>
          </a:r>
        </a:p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(для номинации «Наставничество»)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0903E5-5768-4EE7-BE90-5B5F19DA8E4C}" type="parTrans" cxnId="{11CFA41A-0B8A-41DD-B918-41A386B2AFC5}">
      <dgm:prSet/>
      <dgm:spPr/>
      <dgm:t>
        <a:bodyPr/>
        <a:lstStyle/>
        <a:p>
          <a:endParaRPr lang="ru-RU"/>
        </a:p>
      </dgm:t>
    </dgm:pt>
    <dgm:pt modelId="{185B0E5B-902F-4CEF-8FE1-51A8B13D2D91}" type="sibTrans" cxnId="{11CFA41A-0B8A-41DD-B918-41A386B2AFC5}">
      <dgm:prSet/>
      <dgm:spPr/>
      <dgm:t>
        <a:bodyPr/>
        <a:lstStyle/>
        <a:p>
          <a:endParaRPr lang="ru-RU"/>
        </a:p>
      </dgm:t>
    </dgm:pt>
    <dgm:pt modelId="{03C7F4CD-91F2-4CE9-ABF7-A9B91CE6B255}" type="pres">
      <dgm:prSet presAssocID="{A839CF43-28BA-4832-88FC-F107DB28708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ED096F0-F1B1-4BD4-A3E6-9D003A7013D3}" type="pres">
      <dgm:prSet presAssocID="{A9EB5E24-5F8A-4C79-ABB7-A370FF2CBFF5}" presName="root" presStyleCnt="0"/>
      <dgm:spPr/>
    </dgm:pt>
    <dgm:pt modelId="{AF3035A6-2F4B-409A-B0C8-0C77147403DB}" type="pres">
      <dgm:prSet presAssocID="{A9EB5E24-5F8A-4C79-ABB7-A370FF2CBFF5}" presName="rootComposite" presStyleCnt="0"/>
      <dgm:spPr/>
    </dgm:pt>
    <dgm:pt modelId="{05F12969-9351-4D05-9EF0-5C69C0FBE63F}" type="pres">
      <dgm:prSet presAssocID="{A9EB5E24-5F8A-4C79-ABB7-A370FF2CBFF5}" presName="rootText" presStyleLbl="node1" presStyleIdx="0" presStyleCnt="2" custScaleX="186075"/>
      <dgm:spPr/>
      <dgm:t>
        <a:bodyPr/>
        <a:lstStyle/>
        <a:p>
          <a:endParaRPr lang="ru-RU"/>
        </a:p>
      </dgm:t>
    </dgm:pt>
    <dgm:pt modelId="{49F07FFC-B291-4BF2-AD95-400D19769BA6}" type="pres">
      <dgm:prSet presAssocID="{A9EB5E24-5F8A-4C79-ABB7-A370FF2CBFF5}" presName="rootConnector" presStyleLbl="node1" presStyleIdx="0" presStyleCnt="2"/>
      <dgm:spPr/>
      <dgm:t>
        <a:bodyPr/>
        <a:lstStyle/>
        <a:p>
          <a:endParaRPr lang="ru-RU"/>
        </a:p>
      </dgm:t>
    </dgm:pt>
    <dgm:pt modelId="{6CFEF1D8-94B1-4442-852D-5F7810D5D5AE}" type="pres">
      <dgm:prSet presAssocID="{A9EB5E24-5F8A-4C79-ABB7-A370FF2CBFF5}" presName="childShape" presStyleCnt="0"/>
      <dgm:spPr/>
    </dgm:pt>
    <dgm:pt modelId="{6F4649D5-09B9-462F-99A6-799BCEA3DD5C}" type="pres">
      <dgm:prSet presAssocID="{DCBD2928-A14F-45CA-8BF1-490762F73C90}" presName="Name13" presStyleLbl="parChTrans1D2" presStyleIdx="0" presStyleCnt="1"/>
      <dgm:spPr/>
      <dgm:t>
        <a:bodyPr/>
        <a:lstStyle/>
        <a:p>
          <a:endParaRPr lang="ru-RU"/>
        </a:p>
      </dgm:t>
    </dgm:pt>
    <dgm:pt modelId="{C29E3ACE-CC68-4815-9543-6D53282470E7}" type="pres">
      <dgm:prSet presAssocID="{833A0FA9-C1AA-4845-9E14-0851ED0C89B9}" presName="childText" presStyleLbl="bgAcc1" presStyleIdx="0" presStyleCnt="1" custScaleX="4497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3524C9-01D3-4AB7-A37F-98286AD3ECFE}" type="pres">
      <dgm:prSet presAssocID="{CB0DA3B6-DD78-420A-B368-B538E8D6200C}" presName="root" presStyleCnt="0"/>
      <dgm:spPr/>
    </dgm:pt>
    <dgm:pt modelId="{E2F9B8E8-794C-4D74-9925-4DE2C213C00A}" type="pres">
      <dgm:prSet presAssocID="{CB0DA3B6-DD78-420A-B368-B538E8D6200C}" presName="rootComposite" presStyleCnt="0"/>
      <dgm:spPr/>
    </dgm:pt>
    <dgm:pt modelId="{11091F00-4821-4B67-BFED-EE6FE8316CC1}" type="pres">
      <dgm:prSet presAssocID="{CB0DA3B6-DD78-420A-B368-B538E8D6200C}" presName="rootText" presStyleLbl="node1" presStyleIdx="1" presStyleCnt="2" custScaleX="198195"/>
      <dgm:spPr/>
      <dgm:t>
        <a:bodyPr/>
        <a:lstStyle/>
        <a:p>
          <a:endParaRPr lang="ru-RU"/>
        </a:p>
      </dgm:t>
    </dgm:pt>
    <dgm:pt modelId="{DB3238D6-A47D-496B-AC91-DC09E3AC3D9F}" type="pres">
      <dgm:prSet presAssocID="{CB0DA3B6-DD78-420A-B368-B538E8D6200C}" presName="rootConnector" presStyleLbl="node1" presStyleIdx="1" presStyleCnt="2"/>
      <dgm:spPr/>
      <dgm:t>
        <a:bodyPr/>
        <a:lstStyle/>
        <a:p>
          <a:endParaRPr lang="ru-RU"/>
        </a:p>
      </dgm:t>
    </dgm:pt>
    <dgm:pt modelId="{B703394A-D8CE-4AE9-AD49-8A65066581D2}" type="pres">
      <dgm:prSet presAssocID="{CB0DA3B6-DD78-420A-B368-B538E8D6200C}" presName="childShape" presStyleCnt="0"/>
      <dgm:spPr/>
    </dgm:pt>
  </dgm:ptLst>
  <dgm:cxnLst>
    <dgm:cxn modelId="{25719EA6-BE8F-4F3B-AA36-E6A07D4A8878}" type="presOf" srcId="{CB0DA3B6-DD78-420A-B368-B538E8D6200C}" destId="{DB3238D6-A47D-496B-AC91-DC09E3AC3D9F}" srcOrd="1" destOrd="0" presId="urn:microsoft.com/office/officeart/2005/8/layout/hierarchy3"/>
    <dgm:cxn modelId="{9EB271F2-EDA1-4C79-8081-4A53F92B9140}" type="presOf" srcId="{A9EB5E24-5F8A-4C79-ABB7-A370FF2CBFF5}" destId="{05F12969-9351-4D05-9EF0-5C69C0FBE63F}" srcOrd="0" destOrd="0" presId="urn:microsoft.com/office/officeart/2005/8/layout/hierarchy3"/>
    <dgm:cxn modelId="{11CFA41A-0B8A-41DD-B918-41A386B2AFC5}" srcId="{A839CF43-28BA-4832-88FC-F107DB287081}" destId="{CB0DA3B6-DD78-420A-B368-B538E8D6200C}" srcOrd="1" destOrd="0" parTransId="{F90903E5-5768-4EE7-BE90-5B5F19DA8E4C}" sibTransId="{185B0E5B-902F-4CEF-8FE1-51A8B13D2D91}"/>
    <dgm:cxn modelId="{9EC3F0B5-DDB1-4987-AC20-8C511A4FC28D}" type="presOf" srcId="{833A0FA9-C1AA-4845-9E14-0851ED0C89B9}" destId="{C29E3ACE-CC68-4815-9543-6D53282470E7}" srcOrd="0" destOrd="0" presId="urn:microsoft.com/office/officeart/2005/8/layout/hierarchy3"/>
    <dgm:cxn modelId="{F4A996FF-A2C9-48B5-8259-E1AEABE3E185}" srcId="{A9EB5E24-5F8A-4C79-ABB7-A370FF2CBFF5}" destId="{833A0FA9-C1AA-4845-9E14-0851ED0C89B9}" srcOrd="0" destOrd="0" parTransId="{DCBD2928-A14F-45CA-8BF1-490762F73C90}" sibTransId="{0F3FBC4A-CBCD-4404-846B-14FA242DC6EF}"/>
    <dgm:cxn modelId="{D034A222-D92B-4C1D-9A10-58FECD6A1098}" type="presOf" srcId="{CB0DA3B6-DD78-420A-B368-B538E8D6200C}" destId="{11091F00-4821-4B67-BFED-EE6FE8316CC1}" srcOrd="0" destOrd="0" presId="urn:microsoft.com/office/officeart/2005/8/layout/hierarchy3"/>
    <dgm:cxn modelId="{5E8E4C50-D9B5-406C-A674-D6ECDAB59BCF}" type="presOf" srcId="{A839CF43-28BA-4832-88FC-F107DB287081}" destId="{03C7F4CD-91F2-4CE9-ABF7-A9B91CE6B255}" srcOrd="0" destOrd="0" presId="urn:microsoft.com/office/officeart/2005/8/layout/hierarchy3"/>
    <dgm:cxn modelId="{7E8187C2-7DD7-49A5-AD9D-F037171F4EDA}" type="presOf" srcId="{DCBD2928-A14F-45CA-8BF1-490762F73C90}" destId="{6F4649D5-09B9-462F-99A6-799BCEA3DD5C}" srcOrd="0" destOrd="0" presId="urn:microsoft.com/office/officeart/2005/8/layout/hierarchy3"/>
    <dgm:cxn modelId="{9FC8C6CA-7CDC-406A-A55A-8159FCD58D23}" srcId="{A839CF43-28BA-4832-88FC-F107DB287081}" destId="{A9EB5E24-5F8A-4C79-ABB7-A370FF2CBFF5}" srcOrd="0" destOrd="0" parTransId="{28AEEB72-38C7-4928-ADE3-052691DFF9D3}" sibTransId="{102F772F-FB69-4394-90A7-75B4E07E0E09}"/>
    <dgm:cxn modelId="{27CAE091-4B5A-4BDB-883E-C67304F1C28C}" type="presOf" srcId="{A9EB5E24-5F8A-4C79-ABB7-A370FF2CBFF5}" destId="{49F07FFC-B291-4BF2-AD95-400D19769BA6}" srcOrd="1" destOrd="0" presId="urn:microsoft.com/office/officeart/2005/8/layout/hierarchy3"/>
    <dgm:cxn modelId="{135E3D8A-DCB9-47C1-94C8-515A3B75A749}" type="presParOf" srcId="{03C7F4CD-91F2-4CE9-ABF7-A9B91CE6B255}" destId="{0ED096F0-F1B1-4BD4-A3E6-9D003A7013D3}" srcOrd="0" destOrd="0" presId="urn:microsoft.com/office/officeart/2005/8/layout/hierarchy3"/>
    <dgm:cxn modelId="{AFCD1946-1D34-4115-BED9-5BC9A42B9F6B}" type="presParOf" srcId="{0ED096F0-F1B1-4BD4-A3E6-9D003A7013D3}" destId="{AF3035A6-2F4B-409A-B0C8-0C77147403DB}" srcOrd="0" destOrd="0" presId="urn:microsoft.com/office/officeart/2005/8/layout/hierarchy3"/>
    <dgm:cxn modelId="{3433CA01-0EF8-4768-9DBF-20E633CA224A}" type="presParOf" srcId="{AF3035A6-2F4B-409A-B0C8-0C77147403DB}" destId="{05F12969-9351-4D05-9EF0-5C69C0FBE63F}" srcOrd="0" destOrd="0" presId="urn:microsoft.com/office/officeart/2005/8/layout/hierarchy3"/>
    <dgm:cxn modelId="{89AC8F50-FC05-4FBF-AD59-C616425E4611}" type="presParOf" srcId="{AF3035A6-2F4B-409A-B0C8-0C77147403DB}" destId="{49F07FFC-B291-4BF2-AD95-400D19769BA6}" srcOrd="1" destOrd="0" presId="urn:microsoft.com/office/officeart/2005/8/layout/hierarchy3"/>
    <dgm:cxn modelId="{267ED13E-7C61-452C-B74A-0B1882DA5CED}" type="presParOf" srcId="{0ED096F0-F1B1-4BD4-A3E6-9D003A7013D3}" destId="{6CFEF1D8-94B1-4442-852D-5F7810D5D5AE}" srcOrd="1" destOrd="0" presId="urn:microsoft.com/office/officeart/2005/8/layout/hierarchy3"/>
    <dgm:cxn modelId="{FCC9D837-06C3-41AD-9FEC-383ECC4D4D8B}" type="presParOf" srcId="{6CFEF1D8-94B1-4442-852D-5F7810D5D5AE}" destId="{6F4649D5-09B9-462F-99A6-799BCEA3DD5C}" srcOrd="0" destOrd="0" presId="urn:microsoft.com/office/officeart/2005/8/layout/hierarchy3"/>
    <dgm:cxn modelId="{1EB9A5CC-D423-40A6-A026-3CF2E0A7096D}" type="presParOf" srcId="{6CFEF1D8-94B1-4442-852D-5F7810D5D5AE}" destId="{C29E3ACE-CC68-4815-9543-6D53282470E7}" srcOrd="1" destOrd="0" presId="urn:microsoft.com/office/officeart/2005/8/layout/hierarchy3"/>
    <dgm:cxn modelId="{DDEF8648-FC42-4D7F-A894-F503F2AEABAC}" type="presParOf" srcId="{03C7F4CD-91F2-4CE9-ABF7-A9B91CE6B255}" destId="{623524C9-01D3-4AB7-A37F-98286AD3ECFE}" srcOrd="1" destOrd="0" presId="urn:microsoft.com/office/officeart/2005/8/layout/hierarchy3"/>
    <dgm:cxn modelId="{1EA5E010-050A-455D-894E-49A36B52E502}" type="presParOf" srcId="{623524C9-01D3-4AB7-A37F-98286AD3ECFE}" destId="{E2F9B8E8-794C-4D74-9925-4DE2C213C00A}" srcOrd="0" destOrd="0" presId="urn:microsoft.com/office/officeart/2005/8/layout/hierarchy3"/>
    <dgm:cxn modelId="{2817015B-FC44-45AD-B9F2-4040CDDC2597}" type="presParOf" srcId="{E2F9B8E8-794C-4D74-9925-4DE2C213C00A}" destId="{11091F00-4821-4B67-BFED-EE6FE8316CC1}" srcOrd="0" destOrd="0" presId="urn:microsoft.com/office/officeart/2005/8/layout/hierarchy3"/>
    <dgm:cxn modelId="{49D23CB6-072A-49A9-8500-9A04285759F1}" type="presParOf" srcId="{E2F9B8E8-794C-4D74-9925-4DE2C213C00A}" destId="{DB3238D6-A47D-496B-AC91-DC09E3AC3D9F}" srcOrd="1" destOrd="0" presId="urn:microsoft.com/office/officeart/2005/8/layout/hierarchy3"/>
    <dgm:cxn modelId="{00D8E3AF-2619-4FF8-83BF-9517C3A7A7B4}" type="presParOf" srcId="{623524C9-01D3-4AB7-A37F-98286AD3ECFE}" destId="{B703394A-D8CE-4AE9-AD49-8A65066581D2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ABF553-61C5-4443-8842-B557B19BD401}">
      <dsp:nvSpPr>
        <dsp:cNvPr id="0" name=""/>
        <dsp:cNvSpPr/>
      </dsp:nvSpPr>
      <dsp:spPr>
        <a:xfrm>
          <a:off x="52030" y="0"/>
          <a:ext cx="3098445" cy="5418667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 17.01.2025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030" y="0"/>
        <a:ext cx="3098445" cy="1625600"/>
      </dsp:txXfrm>
    </dsp:sp>
    <dsp:sp modelId="{2D976FE6-E801-4DB7-8BE2-F92A0995C290}">
      <dsp:nvSpPr>
        <dsp:cNvPr id="0" name=""/>
        <dsp:cNvSpPr/>
      </dsp:nvSpPr>
      <dsp:spPr>
        <a:xfrm>
          <a:off x="101965" y="1430712"/>
          <a:ext cx="3022243" cy="213363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Заявка;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согласие на обработку персональных данных;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видеообращение;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техническая заявка;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цветная портретная фотография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4457" y="1493204"/>
        <a:ext cx="2897259" cy="2008646"/>
      </dsp:txXfrm>
    </dsp:sp>
    <dsp:sp modelId="{392B132A-A1E6-4CA4-9928-C99DC55B67E0}">
      <dsp:nvSpPr>
        <dsp:cNvPr id="0" name=""/>
        <dsp:cNvSpPr/>
      </dsp:nvSpPr>
      <dsp:spPr>
        <a:xfrm>
          <a:off x="3287057" y="0"/>
          <a:ext cx="2878650" cy="5418667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28.01.2025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87057" y="0"/>
        <a:ext cx="2878650" cy="1625600"/>
      </dsp:txXfrm>
    </dsp:sp>
    <dsp:sp modelId="{85F6743D-16CE-4136-B4D4-9B3CD232650E}">
      <dsp:nvSpPr>
        <dsp:cNvPr id="0" name=""/>
        <dsp:cNvSpPr/>
      </dsp:nvSpPr>
      <dsp:spPr>
        <a:xfrm>
          <a:off x="3344910" y="1530093"/>
          <a:ext cx="2819393" cy="19218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u="none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u="none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ru-RU" sz="1800" u="none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«Видеообращение»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u="none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«Педагогическая ситуация «Педагог-родитель-обучающийся»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u="none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Групповое конкурсное испытание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u="none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01198" y="1586381"/>
        <a:ext cx="2706817" cy="1809244"/>
      </dsp:txXfrm>
    </dsp:sp>
    <dsp:sp modelId="{A0F28B8E-89C3-4131-945D-015AABFF70D6}">
      <dsp:nvSpPr>
        <dsp:cNvPr id="0" name=""/>
        <dsp:cNvSpPr/>
      </dsp:nvSpPr>
      <dsp:spPr>
        <a:xfrm>
          <a:off x="3458253" y="3665147"/>
          <a:ext cx="2561544" cy="137827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Место проведения: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МБУДО «Центр внешкольной работы г.Брянска»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98621" y="3705515"/>
        <a:ext cx="2480808" cy="1297541"/>
      </dsp:txXfrm>
    </dsp:sp>
    <dsp:sp modelId="{1BD74F6D-5DB5-48C7-9895-FD38D80A20FC}">
      <dsp:nvSpPr>
        <dsp:cNvPr id="0" name=""/>
        <dsp:cNvSpPr/>
      </dsp:nvSpPr>
      <dsp:spPr>
        <a:xfrm>
          <a:off x="6248400" y="0"/>
          <a:ext cx="2688776" cy="5418667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29.01.2025-30.01.2025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248400" y="0"/>
        <a:ext cx="2688776" cy="1625600"/>
      </dsp:txXfrm>
    </dsp:sp>
    <dsp:sp modelId="{A8C28EB0-63FF-4CA9-A97B-D58395330EB9}">
      <dsp:nvSpPr>
        <dsp:cNvPr id="0" name=""/>
        <dsp:cNvSpPr/>
      </dsp:nvSpPr>
      <dsp:spPr>
        <a:xfrm>
          <a:off x="6266797" y="1494470"/>
          <a:ext cx="2663087" cy="189456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Открытое занятие для группы обучающихся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мастер-класс для фокус-группы педагогов/студентов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322287" y="1549960"/>
        <a:ext cx="2552107" cy="1783588"/>
      </dsp:txXfrm>
    </dsp:sp>
    <dsp:sp modelId="{71D859BA-B213-489E-B938-396FC54E5886}">
      <dsp:nvSpPr>
        <dsp:cNvPr id="0" name=""/>
        <dsp:cNvSpPr/>
      </dsp:nvSpPr>
      <dsp:spPr>
        <a:xfrm>
          <a:off x="6237898" y="3647104"/>
          <a:ext cx="2600843" cy="144329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Место проведения: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МБУДО «Центр внешкольной работы Советского района» г.Брянска»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280171" y="3689377"/>
        <a:ext cx="2516297" cy="1358748"/>
      </dsp:txXfrm>
    </dsp:sp>
    <dsp:sp modelId="{51506DE2-1F9C-4165-8618-25F4CBF4B971}">
      <dsp:nvSpPr>
        <dsp:cNvPr id="0" name=""/>
        <dsp:cNvSpPr/>
      </dsp:nvSpPr>
      <dsp:spPr>
        <a:xfrm>
          <a:off x="9064181" y="0"/>
          <a:ext cx="2505626" cy="5418667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07.02.2025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 smtClean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064181" y="0"/>
        <a:ext cx="2505626" cy="16256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F12969-9351-4D05-9EF0-5C69C0FBE63F}">
      <dsp:nvSpPr>
        <dsp:cNvPr id="0" name=""/>
        <dsp:cNvSpPr/>
      </dsp:nvSpPr>
      <dsp:spPr>
        <a:xfrm>
          <a:off x="4237" y="83192"/>
          <a:ext cx="4128236" cy="11092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Видеообращение</a:t>
          </a:r>
          <a:endParaRPr lang="ru-RU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727" y="115682"/>
        <a:ext cx="4063256" cy="1044313"/>
      </dsp:txXfrm>
    </dsp:sp>
    <dsp:sp modelId="{6F4649D5-09B9-462F-99A6-799BCEA3DD5C}">
      <dsp:nvSpPr>
        <dsp:cNvPr id="0" name=""/>
        <dsp:cNvSpPr/>
      </dsp:nvSpPr>
      <dsp:spPr>
        <a:xfrm>
          <a:off x="417061" y="1192486"/>
          <a:ext cx="412823" cy="8319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1970"/>
              </a:lnTo>
              <a:lnTo>
                <a:pt x="412823" y="831970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9E3ACE-CC68-4815-9543-6D53282470E7}">
      <dsp:nvSpPr>
        <dsp:cNvPr id="0" name=""/>
        <dsp:cNvSpPr/>
      </dsp:nvSpPr>
      <dsp:spPr>
        <a:xfrm>
          <a:off x="829885" y="1469809"/>
          <a:ext cx="4225717" cy="1109293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«Воспитательный потенциал моей дополнительной общеобразовательной программы»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62375" y="1502299"/>
        <a:ext cx="4160737" cy="1044313"/>
      </dsp:txXfrm>
    </dsp:sp>
    <dsp:sp modelId="{5075766B-2E57-4C9E-B8CC-DD2874F93332}">
      <dsp:nvSpPr>
        <dsp:cNvPr id="0" name=""/>
        <dsp:cNvSpPr/>
      </dsp:nvSpPr>
      <dsp:spPr>
        <a:xfrm>
          <a:off x="417061" y="1192486"/>
          <a:ext cx="412823" cy="22909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90980"/>
              </a:lnTo>
              <a:lnTo>
                <a:pt x="412823" y="2290980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83A574-F540-4C55-B7E9-82A13F9ADAB1}">
      <dsp:nvSpPr>
        <dsp:cNvPr id="0" name=""/>
        <dsp:cNvSpPr/>
      </dsp:nvSpPr>
      <dsp:spPr>
        <a:xfrm>
          <a:off x="829885" y="2856426"/>
          <a:ext cx="4098671" cy="1254078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«Образовательный потенциал программы профессионального развития педагога дополнительного образования»                                       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66616" y="2893157"/>
        <a:ext cx="4025209" cy="1180616"/>
      </dsp:txXfrm>
    </dsp:sp>
    <dsp:sp modelId="{11091F00-4821-4B67-BFED-EE6FE8316CC1}">
      <dsp:nvSpPr>
        <dsp:cNvPr id="0" name=""/>
        <dsp:cNvSpPr/>
      </dsp:nvSpPr>
      <dsp:spPr>
        <a:xfrm>
          <a:off x="5614486" y="110580"/>
          <a:ext cx="5229588" cy="18036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Индивидуальное конкурсное испытание «Педагогическая ситуация «Педагог-родитель-обучающийся»</a:t>
          </a:r>
          <a:endParaRPr lang="ru-RU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67313" y="163407"/>
        <a:ext cx="5123934" cy="16980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060E72-9B35-49AC-884B-43B50E15E0D8}">
      <dsp:nvSpPr>
        <dsp:cNvPr id="0" name=""/>
        <dsp:cNvSpPr/>
      </dsp:nvSpPr>
      <dsp:spPr>
        <a:xfrm>
          <a:off x="0" y="197294"/>
          <a:ext cx="11582400" cy="1177896"/>
        </a:xfrm>
        <a:prstGeom prst="rect">
          <a:avLst/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Видеообращение</a:t>
          </a:r>
          <a:endParaRPr lang="ru-RU" sz="4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97294"/>
        <a:ext cx="11582400" cy="1177896"/>
      </dsp:txXfrm>
    </dsp:sp>
    <dsp:sp modelId="{44A8841A-AE78-4E24-8409-E9D940A6FB54}">
      <dsp:nvSpPr>
        <dsp:cNvPr id="0" name=""/>
        <dsp:cNvSpPr/>
      </dsp:nvSpPr>
      <dsp:spPr>
        <a:xfrm>
          <a:off x="0" y="1373536"/>
          <a:ext cx="5791199" cy="4380928"/>
        </a:xfrm>
        <a:prstGeom prst="rect">
          <a:avLst/>
        </a:prstGeom>
        <a:solidFill>
          <a:schemeClr val="accent6">
            <a:lumMod val="40000"/>
            <a:lumOff val="60000"/>
            <a:alpha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536575" lvl="0" indent="-357188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 Длительность не более 3-х минут в формате .</a:t>
          </a:r>
          <a:r>
            <a:rPr lang="en-US" sz="2400" kern="1200" dirty="0" err="1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mp</a:t>
          </a:r>
          <a:r>
            <a:rPr lang="en-US" sz="2400" kern="1200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4</a:t>
          </a:r>
          <a:r>
            <a:rPr lang="ru-RU" sz="2400" kern="1200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  <a:p>
          <a:pPr marL="452438" lvl="0" indent="-27305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 Содержание и форма видеозаписи определяется конкурсантом самостоятельно</a:t>
          </a:r>
          <a:r>
            <a:rPr lang="ru-RU" sz="2000" kern="1200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  <a:p>
          <a:pPr marL="452438" lvl="0" indent="-27305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>
            <a:solidFill>
              <a:schemeClr val="accent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373536"/>
        <a:ext cx="5791199" cy="4380928"/>
      </dsp:txXfrm>
    </dsp:sp>
    <dsp:sp modelId="{BE6910AD-08B3-4E75-AA32-6C9FBAA90844}">
      <dsp:nvSpPr>
        <dsp:cNvPr id="0" name=""/>
        <dsp:cNvSpPr/>
      </dsp:nvSpPr>
      <dsp:spPr>
        <a:xfrm>
          <a:off x="5791200" y="1373514"/>
          <a:ext cx="5791199" cy="4272534"/>
        </a:xfrm>
        <a:prstGeom prst="rect">
          <a:avLst/>
        </a:prstGeom>
        <a:solidFill>
          <a:schemeClr val="accent6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27305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 smtClean="0">
            <a:solidFill>
              <a:schemeClr val="accent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625475" lvl="0" indent="-35560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</a:t>
          </a: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kern="1200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Соответствие теме и глубина ее   раскрытия.</a:t>
          </a:r>
        </a:p>
        <a:p>
          <a:pPr marL="536575" lvl="0" indent="-263525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 Профессиональный кругозор и эрудиция конкурсанта.</a:t>
          </a:r>
        </a:p>
        <a:p>
          <a:pPr marL="536575" lvl="0" indent="-263525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3. Аргументированность и обоснованность собственной позиции</a:t>
          </a:r>
        </a:p>
        <a:p>
          <a:pPr marL="0" lvl="0" indent="27305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4. Культура публичного выступления.</a:t>
          </a:r>
          <a:endParaRPr lang="ru-RU" sz="2400" kern="1200" dirty="0">
            <a:solidFill>
              <a:schemeClr val="accent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91200" y="1373514"/>
        <a:ext cx="5791199" cy="4272534"/>
      </dsp:txXfrm>
    </dsp:sp>
    <dsp:sp modelId="{F4ABC387-092F-492B-84AB-653C6F730BA1}">
      <dsp:nvSpPr>
        <dsp:cNvPr id="0" name=""/>
        <dsp:cNvSpPr/>
      </dsp:nvSpPr>
      <dsp:spPr>
        <a:xfrm>
          <a:off x="0" y="5612523"/>
          <a:ext cx="11582400" cy="474726"/>
        </a:xfrm>
        <a:prstGeom prst="rect">
          <a:avLst/>
        </a:prstGeom>
        <a:solidFill>
          <a:schemeClr val="accent6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744FD3-A7AA-413B-A2C5-648F7CDBC151}">
      <dsp:nvSpPr>
        <dsp:cNvPr id="0" name=""/>
        <dsp:cNvSpPr/>
      </dsp:nvSpPr>
      <dsp:spPr>
        <a:xfrm rot="10800000">
          <a:off x="2613496" y="1811"/>
          <a:ext cx="9830562" cy="549509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2319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Какова цель обращения и целевая аудитория?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750873" y="1811"/>
        <a:ext cx="9693185" cy="549509"/>
      </dsp:txXfrm>
    </dsp:sp>
    <dsp:sp modelId="{4D1F9B7F-FC69-40B0-AF51-F305960A6C0A}">
      <dsp:nvSpPr>
        <dsp:cNvPr id="0" name=""/>
        <dsp:cNvSpPr/>
      </dsp:nvSpPr>
      <dsp:spPr>
        <a:xfrm>
          <a:off x="2338741" y="1811"/>
          <a:ext cx="549509" cy="549509"/>
        </a:xfrm>
        <a:prstGeom prst="ellipse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E903CCE-EE15-4626-9D2B-844459194CA1}">
      <dsp:nvSpPr>
        <dsp:cNvPr id="0" name=""/>
        <dsp:cNvSpPr/>
      </dsp:nvSpPr>
      <dsp:spPr>
        <a:xfrm rot="10800000">
          <a:off x="2613496" y="706715"/>
          <a:ext cx="9830562" cy="798234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2319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Какие </a:t>
          </a:r>
          <a:r>
            <a:rPr lang="ru-RU" sz="2000" u="sng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«вызовы» 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определяете как проблемное поле для деятельности в реализации воспитательного потенциала своей программы? Почему остановили выбор именно на них? 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813054" y="706715"/>
        <a:ext cx="9631004" cy="798234"/>
      </dsp:txXfrm>
    </dsp:sp>
    <dsp:sp modelId="{817483F9-492C-40E1-AE83-FEBB36BAA064}">
      <dsp:nvSpPr>
        <dsp:cNvPr id="0" name=""/>
        <dsp:cNvSpPr/>
      </dsp:nvSpPr>
      <dsp:spPr>
        <a:xfrm>
          <a:off x="2338741" y="831077"/>
          <a:ext cx="549509" cy="549509"/>
        </a:xfrm>
        <a:prstGeom prst="ellipse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53C3936D-C3F6-49BA-A636-B03F2F255E87}">
      <dsp:nvSpPr>
        <dsp:cNvPr id="0" name=""/>
        <dsp:cNvSpPr/>
      </dsp:nvSpPr>
      <dsp:spPr>
        <a:xfrm rot="10800000">
          <a:off x="2613496" y="1660344"/>
          <a:ext cx="9830562" cy="549509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2319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Какое образовательное решение предлагаете в качестве ответа на определенные Вами вызовы?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750873" y="1660344"/>
        <a:ext cx="9693185" cy="549509"/>
      </dsp:txXfrm>
    </dsp:sp>
    <dsp:sp modelId="{23EEC7E8-307C-471F-A76C-A7339621F7CF}">
      <dsp:nvSpPr>
        <dsp:cNvPr id="0" name=""/>
        <dsp:cNvSpPr/>
      </dsp:nvSpPr>
      <dsp:spPr>
        <a:xfrm>
          <a:off x="2338741" y="1660344"/>
          <a:ext cx="549509" cy="549509"/>
        </a:xfrm>
        <a:prstGeom prst="ellipse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5FDA9FE0-200A-4DF0-8000-79CB9F1ED56E}">
      <dsp:nvSpPr>
        <dsp:cNvPr id="0" name=""/>
        <dsp:cNvSpPr/>
      </dsp:nvSpPr>
      <dsp:spPr>
        <a:xfrm rot="10800000">
          <a:off x="2613496" y="2365248"/>
          <a:ext cx="9830562" cy="549509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2319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Как эти вызовы и решения отражают Ваши профессиональные взгляды и опыт?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750873" y="2365248"/>
        <a:ext cx="9693185" cy="549509"/>
      </dsp:txXfrm>
    </dsp:sp>
    <dsp:sp modelId="{BAC4F52E-51E1-4F70-B546-ADC9C84FC3B6}">
      <dsp:nvSpPr>
        <dsp:cNvPr id="0" name=""/>
        <dsp:cNvSpPr/>
      </dsp:nvSpPr>
      <dsp:spPr>
        <a:xfrm>
          <a:off x="2338741" y="2365248"/>
          <a:ext cx="549509" cy="549509"/>
        </a:xfrm>
        <a:prstGeom prst="ellipse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14774C6E-4174-4617-A6F0-A6C86F02730A}">
      <dsp:nvSpPr>
        <dsp:cNvPr id="0" name=""/>
        <dsp:cNvSpPr/>
      </dsp:nvSpPr>
      <dsp:spPr>
        <a:xfrm rot="10800000">
          <a:off x="2613496" y="3070152"/>
          <a:ext cx="9830562" cy="935589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2319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Какие конкретные  достижимые результаты предполагаете получить в рамках своих образовательных решений для конкретной целевой группы детей?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847393" y="3070152"/>
        <a:ext cx="9596665" cy="935589"/>
      </dsp:txXfrm>
    </dsp:sp>
    <dsp:sp modelId="{5C067B9F-B369-4072-AA94-2733B2954825}">
      <dsp:nvSpPr>
        <dsp:cNvPr id="0" name=""/>
        <dsp:cNvSpPr/>
      </dsp:nvSpPr>
      <dsp:spPr>
        <a:xfrm>
          <a:off x="2338741" y="3156600"/>
          <a:ext cx="549509" cy="762692"/>
        </a:xfrm>
        <a:prstGeom prst="ellipse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ACAE153F-97E9-437A-A3CE-79937DD7A308}">
      <dsp:nvSpPr>
        <dsp:cNvPr id="0" name=""/>
        <dsp:cNvSpPr/>
      </dsp:nvSpPr>
      <dsp:spPr>
        <a:xfrm rot="10800000">
          <a:off x="2613496" y="4161136"/>
          <a:ext cx="9830562" cy="733859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2319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Какие конкретные результаты предложенных образовательных решений в рамках программы уже достигнуты?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796961" y="4161136"/>
        <a:ext cx="9647097" cy="733859"/>
      </dsp:txXfrm>
    </dsp:sp>
    <dsp:sp modelId="{2A2EEEF4-CD67-4B76-A152-9B71FB4497CF}">
      <dsp:nvSpPr>
        <dsp:cNvPr id="0" name=""/>
        <dsp:cNvSpPr/>
      </dsp:nvSpPr>
      <dsp:spPr>
        <a:xfrm>
          <a:off x="2338741" y="4253310"/>
          <a:ext cx="549509" cy="549509"/>
        </a:xfrm>
        <a:prstGeom prst="ellipse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00FD3A8-AB0A-4D69-86C4-4111A1B0DFA2}">
      <dsp:nvSpPr>
        <dsp:cNvPr id="0" name=""/>
        <dsp:cNvSpPr/>
      </dsp:nvSpPr>
      <dsp:spPr>
        <a:xfrm rot="10800000">
          <a:off x="2613496" y="5050389"/>
          <a:ext cx="9830562" cy="549509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2319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Какие перспективы развития воспитательного потенциала программы Вы наметили?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750873" y="5050389"/>
        <a:ext cx="9693185" cy="549509"/>
      </dsp:txXfrm>
    </dsp:sp>
    <dsp:sp modelId="{6FD60E49-6BF5-4286-97F6-F09FF1692BEA}">
      <dsp:nvSpPr>
        <dsp:cNvPr id="0" name=""/>
        <dsp:cNvSpPr/>
      </dsp:nvSpPr>
      <dsp:spPr>
        <a:xfrm>
          <a:off x="2338741" y="5050389"/>
          <a:ext cx="549509" cy="549509"/>
        </a:xfrm>
        <a:prstGeom prst="ellipse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744FD3-A7AA-413B-A2C5-648F7CDBC151}">
      <dsp:nvSpPr>
        <dsp:cNvPr id="0" name=""/>
        <dsp:cNvSpPr/>
      </dsp:nvSpPr>
      <dsp:spPr>
        <a:xfrm rot="10800000">
          <a:off x="2487140" y="4240"/>
          <a:ext cx="9222486" cy="656734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89602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Какова цель обращения и целевая аудитория?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651323" y="4240"/>
        <a:ext cx="9058303" cy="656734"/>
      </dsp:txXfrm>
    </dsp:sp>
    <dsp:sp modelId="{4D1F9B7F-FC69-40B0-AF51-F305960A6C0A}">
      <dsp:nvSpPr>
        <dsp:cNvPr id="0" name=""/>
        <dsp:cNvSpPr/>
      </dsp:nvSpPr>
      <dsp:spPr>
        <a:xfrm>
          <a:off x="2158773" y="4240"/>
          <a:ext cx="656734" cy="656734"/>
        </a:xfrm>
        <a:prstGeom prst="ellipse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1752516D-942D-4839-A382-9FA175DE68AE}">
      <dsp:nvSpPr>
        <dsp:cNvPr id="0" name=""/>
        <dsp:cNvSpPr/>
      </dsp:nvSpPr>
      <dsp:spPr>
        <a:xfrm rot="10800000">
          <a:off x="2487140" y="857015"/>
          <a:ext cx="9222486" cy="656734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89602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Решение какой(их)  проблем(ы)  является основой реализации Вашей программы наставничества?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651323" y="857015"/>
        <a:ext cx="9058303" cy="656734"/>
      </dsp:txXfrm>
    </dsp:sp>
    <dsp:sp modelId="{F998C51C-152D-4A2B-96B6-8FA537D2B84D}">
      <dsp:nvSpPr>
        <dsp:cNvPr id="0" name=""/>
        <dsp:cNvSpPr/>
      </dsp:nvSpPr>
      <dsp:spPr>
        <a:xfrm>
          <a:off x="2158773" y="857015"/>
          <a:ext cx="656734" cy="656734"/>
        </a:xfrm>
        <a:prstGeom prst="ellipse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23B86DE-C774-4E78-ACFC-94C1F42126B5}">
      <dsp:nvSpPr>
        <dsp:cNvPr id="0" name=""/>
        <dsp:cNvSpPr/>
      </dsp:nvSpPr>
      <dsp:spPr>
        <a:xfrm rot="10800000">
          <a:off x="2487140" y="1709789"/>
          <a:ext cx="9222486" cy="656734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89602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Какую цель и задачи Вы ставите, чтобы найти образовательное решение данной проблемы?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651323" y="1709789"/>
        <a:ext cx="9058303" cy="656734"/>
      </dsp:txXfrm>
    </dsp:sp>
    <dsp:sp modelId="{A186C736-8150-4D55-BB11-4A7E76220B70}">
      <dsp:nvSpPr>
        <dsp:cNvPr id="0" name=""/>
        <dsp:cNvSpPr/>
      </dsp:nvSpPr>
      <dsp:spPr>
        <a:xfrm>
          <a:off x="2158773" y="1709789"/>
          <a:ext cx="656734" cy="656734"/>
        </a:xfrm>
        <a:prstGeom prst="ellipse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0858F57-3829-4941-BD4F-FFACBC96113A}">
      <dsp:nvSpPr>
        <dsp:cNvPr id="0" name=""/>
        <dsp:cNvSpPr/>
      </dsp:nvSpPr>
      <dsp:spPr>
        <a:xfrm rot="10800000">
          <a:off x="2487140" y="2562564"/>
          <a:ext cx="9222486" cy="656734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89602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Как содержание программы  соотносится с целью и задачами? 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651323" y="2562564"/>
        <a:ext cx="9058303" cy="656734"/>
      </dsp:txXfrm>
    </dsp:sp>
    <dsp:sp modelId="{D78CDD1B-5CEE-4D5A-A162-5BF44B93F985}">
      <dsp:nvSpPr>
        <dsp:cNvPr id="0" name=""/>
        <dsp:cNvSpPr/>
      </dsp:nvSpPr>
      <dsp:spPr>
        <a:xfrm>
          <a:off x="2158773" y="2562564"/>
          <a:ext cx="656734" cy="656734"/>
        </a:xfrm>
        <a:prstGeom prst="ellipse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A1AB161-1424-4527-8CF5-047F3B881237}">
      <dsp:nvSpPr>
        <dsp:cNvPr id="0" name=""/>
        <dsp:cNvSpPr/>
      </dsp:nvSpPr>
      <dsp:spPr>
        <a:xfrm rot="10800000">
          <a:off x="2487140" y="3415338"/>
          <a:ext cx="9222486" cy="656734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89602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Какие конкретные  достижимые результаты предполагаете получить в рамках программы профессионального развития педагога?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651323" y="3415338"/>
        <a:ext cx="9058303" cy="656734"/>
      </dsp:txXfrm>
    </dsp:sp>
    <dsp:sp modelId="{60D0CC26-2EAC-4E7A-979F-B1A9D1B23217}">
      <dsp:nvSpPr>
        <dsp:cNvPr id="0" name=""/>
        <dsp:cNvSpPr/>
      </dsp:nvSpPr>
      <dsp:spPr>
        <a:xfrm>
          <a:off x="2158773" y="3415338"/>
          <a:ext cx="656734" cy="656734"/>
        </a:xfrm>
        <a:prstGeom prst="ellipse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54A765B1-E2D0-4914-BE4D-9FACA5CA02AE}">
      <dsp:nvSpPr>
        <dsp:cNvPr id="0" name=""/>
        <dsp:cNvSpPr/>
      </dsp:nvSpPr>
      <dsp:spPr>
        <a:xfrm rot="10800000">
          <a:off x="2487140" y="4268113"/>
          <a:ext cx="9222486" cy="656734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89602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Какие формы, методы  работы с наставляемым(и) наиболее эффективны, на Ваш взгляд, для решения проблемы и почему?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651323" y="4268113"/>
        <a:ext cx="9058303" cy="656734"/>
      </dsp:txXfrm>
    </dsp:sp>
    <dsp:sp modelId="{CD56932F-71DF-48D5-AFC3-39EA56FC7DC9}">
      <dsp:nvSpPr>
        <dsp:cNvPr id="0" name=""/>
        <dsp:cNvSpPr/>
      </dsp:nvSpPr>
      <dsp:spPr>
        <a:xfrm>
          <a:off x="2158773" y="4268113"/>
          <a:ext cx="656734" cy="656734"/>
        </a:xfrm>
        <a:prstGeom prst="ellipse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DA12BE58-69AB-4951-9335-67A89EDD6B85}">
      <dsp:nvSpPr>
        <dsp:cNvPr id="0" name=""/>
        <dsp:cNvSpPr/>
      </dsp:nvSpPr>
      <dsp:spPr>
        <a:xfrm rot="10800000">
          <a:off x="2487140" y="5120887"/>
          <a:ext cx="9222486" cy="656734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89602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Какие особенности организации образовательного процесса Вы бы подчеркнули? Обоснуйте их выбор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651323" y="5120887"/>
        <a:ext cx="9058303" cy="656734"/>
      </dsp:txXfrm>
    </dsp:sp>
    <dsp:sp modelId="{73A9B486-01F2-4A39-B7B4-891856393DA2}">
      <dsp:nvSpPr>
        <dsp:cNvPr id="0" name=""/>
        <dsp:cNvSpPr/>
      </dsp:nvSpPr>
      <dsp:spPr>
        <a:xfrm>
          <a:off x="2158773" y="5120887"/>
          <a:ext cx="656734" cy="656734"/>
        </a:xfrm>
        <a:prstGeom prst="ellipse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E399A8-5E86-48D0-A0A1-9CBCB3273FF4}">
      <dsp:nvSpPr>
        <dsp:cNvPr id="0" name=""/>
        <dsp:cNvSpPr/>
      </dsp:nvSpPr>
      <dsp:spPr>
        <a:xfrm rot="10800000">
          <a:off x="2434561" y="2117"/>
          <a:ext cx="8867775" cy="803795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4451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Каков инструментарий определения эффективности Вашей программы?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635510" y="2117"/>
        <a:ext cx="8666826" cy="803795"/>
      </dsp:txXfrm>
    </dsp:sp>
    <dsp:sp modelId="{9B197AF8-A863-42C1-AB0C-2C4F0CECAFB4}">
      <dsp:nvSpPr>
        <dsp:cNvPr id="0" name=""/>
        <dsp:cNvSpPr/>
      </dsp:nvSpPr>
      <dsp:spPr>
        <a:xfrm>
          <a:off x="2032663" y="2117"/>
          <a:ext cx="803795" cy="803795"/>
        </a:xfrm>
        <a:prstGeom prst="ellipse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58E4B8F-4879-4AFE-97B3-F71D47D99F21}">
      <dsp:nvSpPr>
        <dsp:cNvPr id="0" name=""/>
        <dsp:cNvSpPr/>
      </dsp:nvSpPr>
      <dsp:spPr>
        <a:xfrm rot="10800000">
          <a:off x="2485550" y="1029208"/>
          <a:ext cx="8867775" cy="803795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4451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Какие конкретные результаты предложенных образовательных решений в рамках программы уже достигнуты?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686499" y="1029208"/>
        <a:ext cx="8666826" cy="803795"/>
      </dsp:txXfrm>
    </dsp:sp>
    <dsp:sp modelId="{E1CD0B4A-3019-401D-869E-500E40D7AF68}">
      <dsp:nvSpPr>
        <dsp:cNvPr id="0" name=""/>
        <dsp:cNvSpPr/>
      </dsp:nvSpPr>
      <dsp:spPr>
        <a:xfrm>
          <a:off x="2032663" y="1026596"/>
          <a:ext cx="803795" cy="803795"/>
        </a:xfrm>
        <a:prstGeom prst="ellipse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FF363C7F-455C-4E54-A14F-CF11C5B74560}">
      <dsp:nvSpPr>
        <dsp:cNvPr id="0" name=""/>
        <dsp:cNvSpPr/>
      </dsp:nvSpPr>
      <dsp:spPr>
        <a:xfrm rot="10800000">
          <a:off x="2434561" y="2051074"/>
          <a:ext cx="8867775" cy="803795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4451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Как происходит обратная связь с наставляемыми  и корректировка программы? 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635510" y="2051074"/>
        <a:ext cx="8666826" cy="803795"/>
      </dsp:txXfrm>
    </dsp:sp>
    <dsp:sp modelId="{F99BA243-59CB-4740-8A8B-F847D0914CBF}">
      <dsp:nvSpPr>
        <dsp:cNvPr id="0" name=""/>
        <dsp:cNvSpPr/>
      </dsp:nvSpPr>
      <dsp:spPr>
        <a:xfrm>
          <a:off x="2032663" y="2051074"/>
          <a:ext cx="803795" cy="803795"/>
        </a:xfrm>
        <a:prstGeom prst="ellipse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AA4B3CE6-0209-47BD-B0E0-5DA3A771B06A}">
      <dsp:nvSpPr>
        <dsp:cNvPr id="0" name=""/>
        <dsp:cNvSpPr/>
      </dsp:nvSpPr>
      <dsp:spPr>
        <a:xfrm rot="10800000">
          <a:off x="2434561" y="3075553"/>
          <a:ext cx="8867775" cy="803795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4451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Что дает Вам лично и Вашим наставляемым  реализация программы наставничества? 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635510" y="3075553"/>
        <a:ext cx="8666826" cy="803795"/>
      </dsp:txXfrm>
    </dsp:sp>
    <dsp:sp modelId="{7D71FCA5-9448-4F96-AE47-D7E27DCE6D8D}">
      <dsp:nvSpPr>
        <dsp:cNvPr id="0" name=""/>
        <dsp:cNvSpPr/>
      </dsp:nvSpPr>
      <dsp:spPr>
        <a:xfrm>
          <a:off x="2032663" y="3075553"/>
          <a:ext cx="803795" cy="803795"/>
        </a:xfrm>
        <a:prstGeom prst="ellipse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6F022C6-CB44-4446-97FB-C5532F2878D9}">
      <dsp:nvSpPr>
        <dsp:cNvPr id="0" name=""/>
        <dsp:cNvSpPr/>
      </dsp:nvSpPr>
      <dsp:spPr>
        <a:xfrm rot="10800000">
          <a:off x="2434561" y="4100032"/>
          <a:ext cx="8867775" cy="803795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4451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Какие перспективы развития программы наставничества  Вы наметили?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635510" y="4100032"/>
        <a:ext cx="8666826" cy="803795"/>
      </dsp:txXfrm>
    </dsp:sp>
    <dsp:sp modelId="{82B75F74-C27F-4643-882E-0D4E298B37AA}">
      <dsp:nvSpPr>
        <dsp:cNvPr id="0" name=""/>
        <dsp:cNvSpPr/>
      </dsp:nvSpPr>
      <dsp:spPr>
        <a:xfrm>
          <a:off x="1987168" y="4102149"/>
          <a:ext cx="803795" cy="803795"/>
        </a:xfrm>
        <a:prstGeom prst="ellipse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2D409F-A174-4A27-8F44-AD26C3F9A15B}">
      <dsp:nvSpPr>
        <dsp:cNvPr id="0" name=""/>
        <dsp:cNvSpPr/>
      </dsp:nvSpPr>
      <dsp:spPr>
        <a:xfrm rot="10800000">
          <a:off x="2779202" y="2118"/>
          <a:ext cx="10337292" cy="701793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9471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Озаглавьте видеофрагмент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954650" y="2118"/>
        <a:ext cx="10161844" cy="701793"/>
      </dsp:txXfrm>
    </dsp:sp>
    <dsp:sp modelId="{DBE11CE4-6612-4E92-AA8F-FA624B0A137C}">
      <dsp:nvSpPr>
        <dsp:cNvPr id="0" name=""/>
        <dsp:cNvSpPr/>
      </dsp:nvSpPr>
      <dsp:spPr>
        <a:xfrm>
          <a:off x="2428305" y="2118"/>
          <a:ext cx="701793" cy="701793"/>
        </a:xfrm>
        <a:prstGeom prst="ellipse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FB605AEA-FFCF-4816-85A7-8007B9A3EC81}">
      <dsp:nvSpPr>
        <dsp:cNvPr id="0" name=""/>
        <dsp:cNvSpPr/>
      </dsp:nvSpPr>
      <dsp:spPr>
        <a:xfrm rot="10800000">
          <a:off x="2779202" y="888031"/>
          <a:ext cx="10337292" cy="701793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9471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Проанализируйте условия и обстоятельства сложившейся ситуации</a:t>
          </a:r>
          <a:r>
            <a:rPr lang="ru-RU" sz="2000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954650" y="888031"/>
        <a:ext cx="10161844" cy="701793"/>
      </dsp:txXfrm>
    </dsp:sp>
    <dsp:sp modelId="{E583A3B0-852B-4F2A-A0E4-7585395626CE}">
      <dsp:nvSpPr>
        <dsp:cNvPr id="0" name=""/>
        <dsp:cNvSpPr/>
      </dsp:nvSpPr>
      <dsp:spPr>
        <a:xfrm>
          <a:off x="2428305" y="888031"/>
          <a:ext cx="701793" cy="701793"/>
        </a:xfrm>
        <a:prstGeom prst="ellipse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D38E85D1-4765-45F8-ADA6-1CFA9D71B0B9}">
      <dsp:nvSpPr>
        <dsp:cNvPr id="0" name=""/>
        <dsp:cNvSpPr/>
      </dsp:nvSpPr>
      <dsp:spPr>
        <a:xfrm rot="10800000">
          <a:off x="2779202" y="1773945"/>
          <a:ext cx="10337292" cy="701793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9471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Перечислите проблемы (противоречия), отраженные в видеофрагменте. Выделите основную проблему педагогической ситуации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954650" y="1773945"/>
        <a:ext cx="10161844" cy="701793"/>
      </dsp:txXfrm>
    </dsp:sp>
    <dsp:sp modelId="{D959D74A-B46A-497D-B999-04EC81BECE7F}">
      <dsp:nvSpPr>
        <dsp:cNvPr id="0" name=""/>
        <dsp:cNvSpPr/>
      </dsp:nvSpPr>
      <dsp:spPr>
        <a:xfrm>
          <a:off x="2428305" y="1773945"/>
          <a:ext cx="701793" cy="701793"/>
        </a:xfrm>
        <a:prstGeom prst="ellipse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AFD64D4-F7E2-4662-B19B-7379A0B7B96A}">
      <dsp:nvSpPr>
        <dsp:cNvPr id="0" name=""/>
        <dsp:cNvSpPr/>
      </dsp:nvSpPr>
      <dsp:spPr>
        <a:xfrm rot="10800000">
          <a:off x="2779202" y="2659858"/>
          <a:ext cx="10337292" cy="701793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9471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Определите характер действия участников, стиль общения 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954650" y="2659858"/>
        <a:ext cx="10161844" cy="701793"/>
      </dsp:txXfrm>
    </dsp:sp>
    <dsp:sp modelId="{26515992-75FF-455E-A05C-53CA4607136F}">
      <dsp:nvSpPr>
        <dsp:cNvPr id="0" name=""/>
        <dsp:cNvSpPr/>
      </dsp:nvSpPr>
      <dsp:spPr>
        <a:xfrm>
          <a:off x="2428305" y="2659858"/>
          <a:ext cx="701793" cy="701793"/>
        </a:xfrm>
        <a:prstGeom prst="ellipse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D030CACF-B996-4365-80B6-F97AB40AB1D2}">
      <dsp:nvSpPr>
        <dsp:cNvPr id="0" name=""/>
        <dsp:cNvSpPr/>
      </dsp:nvSpPr>
      <dsp:spPr>
        <a:xfrm rot="10800000">
          <a:off x="2817734" y="3545771"/>
          <a:ext cx="10285915" cy="748736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9471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Выявите  мотивы участников (внутренние и внешние), возможные причины поступка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3004918" y="3545771"/>
        <a:ext cx="10098731" cy="748736"/>
      </dsp:txXfrm>
    </dsp:sp>
    <dsp:sp modelId="{7896B0E7-7FEA-4868-B825-E459DB4FEC49}">
      <dsp:nvSpPr>
        <dsp:cNvPr id="0" name=""/>
        <dsp:cNvSpPr/>
      </dsp:nvSpPr>
      <dsp:spPr>
        <a:xfrm>
          <a:off x="2441149" y="3569243"/>
          <a:ext cx="701793" cy="701793"/>
        </a:xfrm>
        <a:prstGeom prst="ellipse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DAE9A58D-B179-4641-AFE6-0958FEFA92F2}">
      <dsp:nvSpPr>
        <dsp:cNvPr id="0" name=""/>
        <dsp:cNvSpPr/>
      </dsp:nvSpPr>
      <dsp:spPr>
        <a:xfrm rot="10800000">
          <a:off x="2779202" y="4478627"/>
          <a:ext cx="10337292" cy="984152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9471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Оцените педагогические методы (приемы, тактики, приоритеты, позиции, стиль общения, методы воздействия/взаимодействия) педагогических работников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3025240" y="4478627"/>
        <a:ext cx="10091254" cy="984152"/>
      </dsp:txXfrm>
    </dsp:sp>
    <dsp:sp modelId="{3C09A517-95BE-4148-BCB8-6CB76EE33881}">
      <dsp:nvSpPr>
        <dsp:cNvPr id="0" name=""/>
        <dsp:cNvSpPr/>
      </dsp:nvSpPr>
      <dsp:spPr>
        <a:xfrm>
          <a:off x="2428305" y="4619807"/>
          <a:ext cx="701793" cy="701793"/>
        </a:xfrm>
        <a:prstGeom prst="ellipse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A8117A-CB5C-4C9A-BA1C-47C961D9B56C}">
      <dsp:nvSpPr>
        <dsp:cNvPr id="0" name=""/>
        <dsp:cNvSpPr/>
      </dsp:nvSpPr>
      <dsp:spPr>
        <a:xfrm rot="10800000">
          <a:off x="2385308" y="29401"/>
          <a:ext cx="8665083" cy="752826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7628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Определите, какие именно педагогические методы Вы поддерживаете и разделяете?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573514" y="29401"/>
        <a:ext cx="8476877" cy="752826"/>
      </dsp:txXfrm>
    </dsp:sp>
    <dsp:sp modelId="{2283EB23-C9EE-47ED-A6BC-25D9E5079266}">
      <dsp:nvSpPr>
        <dsp:cNvPr id="0" name=""/>
        <dsp:cNvSpPr/>
      </dsp:nvSpPr>
      <dsp:spPr>
        <a:xfrm>
          <a:off x="1979808" y="314"/>
          <a:ext cx="810999" cy="810999"/>
        </a:xfrm>
        <a:prstGeom prst="ellipse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2A43DEB6-0313-4C47-B39C-B11E62536FDB}">
      <dsp:nvSpPr>
        <dsp:cNvPr id="0" name=""/>
        <dsp:cNvSpPr/>
      </dsp:nvSpPr>
      <dsp:spPr>
        <a:xfrm rot="10800000">
          <a:off x="2480191" y="1095778"/>
          <a:ext cx="8665083" cy="810999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7628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Оцените направления действий и\или пути выхода участников из конфликтной ситуации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682941" y="1095778"/>
        <a:ext cx="8462333" cy="810999"/>
      </dsp:txXfrm>
    </dsp:sp>
    <dsp:sp modelId="{FF2115BE-1105-4594-A0C6-E822D737713D}">
      <dsp:nvSpPr>
        <dsp:cNvPr id="0" name=""/>
        <dsp:cNvSpPr/>
      </dsp:nvSpPr>
      <dsp:spPr>
        <a:xfrm>
          <a:off x="1979808" y="1053403"/>
          <a:ext cx="810999" cy="810999"/>
        </a:xfrm>
        <a:prstGeom prst="ellipse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A7F2837B-4A10-470B-8C78-8E9B956F55FA}">
      <dsp:nvSpPr>
        <dsp:cNvPr id="0" name=""/>
        <dsp:cNvSpPr/>
      </dsp:nvSpPr>
      <dsp:spPr>
        <a:xfrm rot="10800000">
          <a:off x="2403158" y="2209481"/>
          <a:ext cx="8665083" cy="1273415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7628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Для решения ситуации поставьте педагогическую задачу: чего я хочу добиться в результате педагогического воздействия? Спрогнозируйте последствия Вашего решения для всех участников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721512" y="2209481"/>
        <a:ext cx="8346729" cy="1273415"/>
      </dsp:txXfrm>
    </dsp:sp>
    <dsp:sp modelId="{FC07A826-C4FA-4268-846D-B278E25E5C4A}">
      <dsp:nvSpPr>
        <dsp:cNvPr id="0" name=""/>
        <dsp:cNvSpPr/>
      </dsp:nvSpPr>
      <dsp:spPr>
        <a:xfrm>
          <a:off x="1979808" y="2337700"/>
          <a:ext cx="810999" cy="810999"/>
        </a:xfrm>
        <a:prstGeom prst="ellipse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27F25E18-16C7-4872-AD0F-B59150B75A7D}">
      <dsp:nvSpPr>
        <dsp:cNvPr id="0" name=""/>
        <dsp:cNvSpPr/>
      </dsp:nvSpPr>
      <dsp:spPr>
        <a:xfrm rot="10800000">
          <a:off x="2385308" y="3621997"/>
          <a:ext cx="8665083" cy="810999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7628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Примените оптимальные методики и приемы для ее решения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588058" y="3621997"/>
        <a:ext cx="8462333" cy="810999"/>
      </dsp:txXfrm>
    </dsp:sp>
    <dsp:sp modelId="{1EC44348-550D-4194-B4B9-96D81BC771A1}">
      <dsp:nvSpPr>
        <dsp:cNvPr id="0" name=""/>
        <dsp:cNvSpPr/>
      </dsp:nvSpPr>
      <dsp:spPr>
        <a:xfrm>
          <a:off x="1979808" y="3621997"/>
          <a:ext cx="810999" cy="810999"/>
        </a:xfrm>
        <a:prstGeom prst="ellipse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FED22CF-F1F6-48E3-BAE4-2FC524DA8B18}">
      <dsp:nvSpPr>
        <dsp:cNvPr id="0" name=""/>
        <dsp:cNvSpPr/>
      </dsp:nvSpPr>
      <dsp:spPr>
        <a:xfrm rot="10800000">
          <a:off x="2385308" y="4675085"/>
          <a:ext cx="8665083" cy="810999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7628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Проанализируйте полученные результаты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588058" y="4675085"/>
        <a:ext cx="8462333" cy="810999"/>
      </dsp:txXfrm>
    </dsp:sp>
    <dsp:sp modelId="{3931927A-4E58-4AFF-9905-FD3BAD0B16BF}">
      <dsp:nvSpPr>
        <dsp:cNvPr id="0" name=""/>
        <dsp:cNvSpPr/>
      </dsp:nvSpPr>
      <dsp:spPr>
        <a:xfrm>
          <a:off x="1979808" y="4675085"/>
          <a:ext cx="810999" cy="810999"/>
        </a:xfrm>
        <a:prstGeom prst="ellipse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F12969-9351-4D05-9EF0-5C69C0FBE63F}">
      <dsp:nvSpPr>
        <dsp:cNvPr id="0" name=""/>
        <dsp:cNvSpPr/>
      </dsp:nvSpPr>
      <dsp:spPr>
        <a:xfrm>
          <a:off x="4555" y="771059"/>
          <a:ext cx="5137456" cy="13804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Открытое занятие для группы обучающихся</a:t>
          </a:r>
          <a:endParaRPr lang="ru-RU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988" y="811492"/>
        <a:ext cx="5056590" cy="1299614"/>
      </dsp:txXfrm>
    </dsp:sp>
    <dsp:sp modelId="{6F4649D5-09B9-462F-99A6-799BCEA3DD5C}">
      <dsp:nvSpPr>
        <dsp:cNvPr id="0" name=""/>
        <dsp:cNvSpPr/>
      </dsp:nvSpPr>
      <dsp:spPr>
        <a:xfrm>
          <a:off x="518301" y="2151539"/>
          <a:ext cx="513745" cy="10353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5360"/>
              </a:lnTo>
              <a:lnTo>
                <a:pt x="513745" y="1035360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9E3ACE-CC68-4815-9543-6D53282470E7}">
      <dsp:nvSpPr>
        <dsp:cNvPr id="0" name=""/>
        <dsp:cNvSpPr/>
      </dsp:nvSpPr>
      <dsp:spPr>
        <a:xfrm>
          <a:off x="1032046" y="2496660"/>
          <a:ext cx="9933139" cy="1380480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«Твой путь к самореализации и успеху»</a:t>
          </a:r>
          <a:endParaRPr lang="ru-RU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72479" y="2537093"/>
        <a:ext cx="9852273" cy="1299614"/>
      </dsp:txXfrm>
    </dsp:sp>
    <dsp:sp modelId="{11091F00-4821-4B67-BFED-EE6FE8316CC1}">
      <dsp:nvSpPr>
        <dsp:cNvPr id="0" name=""/>
        <dsp:cNvSpPr/>
      </dsp:nvSpPr>
      <dsp:spPr>
        <a:xfrm>
          <a:off x="5832252" y="771059"/>
          <a:ext cx="5472085" cy="13804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Мастер-класс для фокус-группы педагогов/студентов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(для номинации «Наставничество»)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72685" y="811492"/>
        <a:ext cx="5391219" cy="12996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82281" cy="339624"/>
          </a:xfrm>
          <a:prstGeom prst="rect">
            <a:avLst/>
          </a:prstGeom>
        </p:spPr>
        <p:txBody>
          <a:bodyPr vert="horz" lIns="79882" tIns="39941" rIns="79882" bIns="39941" rtlCol="0"/>
          <a:lstStyle>
            <a:lvl1pPr algn="l">
              <a:defRPr sz="10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597333" y="0"/>
            <a:ext cx="4282281" cy="339624"/>
          </a:xfrm>
          <a:prstGeom prst="rect">
            <a:avLst/>
          </a:prstGeom>
        </p:spPr>
        <p:txBody>
          <a:bodyPr vert="horz" lIns="79882" tIns="39941" rIns="79882" bIns="39941" rtlCol="0"/>
          <a:lstStyle>
            <a:lvl1pPr algn="r">
              <a:defRPr sz="1000"/>
            </a:lvl1pPr>
          </a:lstStyle>
          <a:p>
            <a:fld id="{7984D133-2A7D-449E-A756-42FC5FC6B1BA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13063" y="844550"/>
            <a:ext cx="4056062" cy="2282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79882" tIns="39941" rIns="79882" bIns="3994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88219" y="3253811"/>
            <a:ext cx="7905750" cy="2662207"/>
          </a:xfrm>
          <a:prstGeom prst="rect">
            <a:avLst/>
          </a:prstGeom>
        </p:spPr>
        <p:txBody>
          <a:bodyPr vert="horz" lIns="79882" tIns="39941" rIns="79882" bIns="39941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21541"/>
            <a:ext cx="4282281" cy="339623"/>
          </a:xfrm>
          <a:prstGeom prst="rect">
            <a:avLst/>
          </a:prstGeom>
        </p:spPr>
        <p:txBody>
          <a:bodyPr vert="horz" lIns="79882" tIns="39941" rIns="79882" bIns="39941" rtlCol="0" anchor="b"/>
          <a:lstStyle>
            <a:lvl1pPr algn="l">
              <a:defRPr sz="10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597333" y="6421541"/>
            <a:ext cx="4282281" cy="339623"/>
          </a:xfrm>
          <a:prstGeom prst="rect">
            <a:avLst/>
          </a:prstGeom>
        </p:spPr>
        <p:txBody>
          <a:bodyPr vert="horz" lIns="79882" tIns="39941" rIns="79882" bIns="39941" rtlCol="0" anchor="b"/>
          <a:lstStyle>
            <a:lvl1pPr algn="r">
              <a:defRPr sz="1000"/>
            </a:lvl1pPr>
          </a:lstStyle>
          <a:p>
            <a:fld id="{8222CAC5-9DDB-44A5-B23D-B53F375713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7480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2CAC5-9DDB-44A5-B23D-B53F37571349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830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5427979"/>
            <a:ext cx="1018540" cy="1430020"/>
          </a:xfrm>
          <a:custGeom>
            <a:avLst/>
            <a:gdLst/>
            <a:ahLst/>
            <a:cxnLst/>
            <a:rect l="l" t="t" r="r" b="b"/>
            <a:pathLst>
              <a:path w="1018540" h="1430020">
                <a:moveTo>
                  <a:pt x="1018032" y="1207770"/>
                </a:moveTo>
                <a:lnTo>
                  <a:pt x="224980" y="1207770"/>
                </a:lnTo>
                <a:lnTo>
                  <a:pt x="224980" y="0"/>
                </a:lnTo>
                <a:lnTo>
                  <a:pt x="0" y="0"/>
                </a:lnTo>
                <a:lnTo>
                  <a:pt x="0" y="1207770"/>
                </a:lnTo>
                <a:lnTo>
                  <a:pt x="0" y="1430020"/>
                </a:lnTo>
                <a:lnTo>
                  <a:pt x="1018032" y="1430020"/>
                </a:lnTo>
                <a:lnTo>
                  <a:pt x="1018032" y="1207770"/>
                </a:lnTo>
                <a:close/>
              </a:path>
            </a:pathLst>
          </a:custGeom>
          <a:solidFill>
            <a:srgbClr val="F09D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1173968" y="0"/>
            <a:ext cx="1018540" cy="1430020"/>
          </a:xfrm>
          <a:custGeom>
            <a:avLst/>
            <a:gdLst/>
            <a:ahLst/>
            <a:cxnLst/>
            <a:rect l="l" t="t" r="r" b="b"/>
            <a:pathLst>
              <a:path w="1018540" h="1430020">
                <a:moveTo>
                  <a:pt x="1018032" y="0"/>
                </a:moveTo>
                <a:lnTo>
                  <a:pt x="0" y="0"/>
                </a:lnTo>
                <a:lnTo>
                  <a:pt x="0" y="222250"/>
                </a:lnTo>
                <a:lnTo>
                  <a:pt x="793115" y="222250"/>
                </a:lnTo>
                <a:lnTo>
                  <a:pt x="793115" y="1430020"/>
                </a:lnTo>
                <a:lnTo>
                  <a:pt x="1018032" y="1430020"/>
                </a:lnTo>
                <a:lnTo>
                  <a:pt x="1018032" y="222250"/>
                </a:lnTo>
                <a:lnTo>
                  <a:pt x="1018032" y="0"/>
                </a:lnTo>
                <a:close/>
              </a:path>
            </a:pathLst>
          </a:custGeom>
          <a:solidFill>
            <a:srgbClr val="F09D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1173968" y="5427979"/>
            <a:ext cx="1018540" cy="1428750"/>
          </a:xfrm>
          <a:custGeom>
            <a:avLst/>
            <a:gdLst/>
            <a:ahLst/>
            <a:cxnLst/>
            <a:rect l="l" t="t" r="r" b="b"/>
            <a:pathLst>
              <a:path w="1018540" h="1428750">
                <a:moveTo>
                  <a:pt x="1018032" y="0"/>
                </a:moveTo>
                <a:lnTo>
                  <a:pt x="825754" y="0"/>
                </a:lnTo>
                <a:lnTo>
                  <a:pt x="825754" y="1195070"/>
                </a:lnTo>
                <a:lnTo>
                  <a:pt x="0" y="1195070"/>
                </a:lnTo>
                <a:lnTo>
                  <a:pt x="0" y="1428750"/>
                </a:lnTo>
                <a:lnTo>
                  <a:pt x="1018032" y="1428750"/>
                </a:lnTo>
                <a:lnTo>
                  <a:pt x="1018032" y="1195070"/>
                </a:lnTo>
                <a:lnTo>
                  <a:pt x="1018032" y="0"/>
                </a:lnTo>
                <a:close/>
              </a:path>
            </a:pathLst>
          </a:custGeom>
          <a:solidFill>
            <a:srgbClr val="F09D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0"/>
            <a:ext cx="1057910" cy="1430020"/>
          </a:xfrm>
          <a:custGeom>
            <a:avLst/>
            <a:gdLst/>
            <a:ahLst/>
            <a:cxnLst/>
            <a:rect l="l" t="t" r="r" b="b"/>
            <a:pathLst>
              <a:path w="1057910" h="1430020">
                <a:moveTo>
                  <a:pt x="1057656" y="0"/>
                </a:moveTo>
                <a:lnTo>
                  <a:pt x="0" y="0"/>
                </a:lnTo>
                <a:lnTo>
                  <a:pt x="0" y="233680"/>
                </a:lnTo>
                <a:lnTo>
                  <a:pt x="0" y="1430020"/>
                </a:lnTo>
                <a:lnTo>
                  <a:pt x="230733" y="1430020"/>
                </a:lnTo>
                <a:lnTo>
                  <a:pt x="230733" y="233680"/>
                </a:lnTo>
                <a:lnTo>
                  <a:pt x="1057656" y="233680"/>
                </a:lnTo>
                <a:lnTo>
                  <a:pt x="1057656" y="0"/>
                </a:lnTo>
                <a:close/>
              </a:path>
            </a:pathLst>
          </a:custGeom>
          <a:solidFill>
            <a:srgbClr val="F09D1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8035" y="365759"/>
            <a:ext cx="1677924" cy="74371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100198" y="490804"/>
            <a:ext cx="9653905" cy="12661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C00000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309229" y="3911853"/>
            <a:ext cx="3676015" cy="1305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C00000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C00000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12/10/2025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C00000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12/10/2025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12/10/2025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5427979"/>
            <a:ext cx="1018540" cy="1430020"/>
          </a:xfrm>
          <a:custGeom>
            <a:avLst/>
            <a:gdLst/>
            <a:ahLst/>
            <a:cxnLst/>
            <a:rect l="l" t="t" r="r" b="b"/>
            <a:pathLst>
              <a:path w="1018540" h="1430020">
                <a:moveTo>
                  <a:pt x="1018032" y="1207770"/>
                </a:moveTo>
                <a:lnTo>
                  <a:pt x="224980" y="1207770"/>
                </a:lnTo>
                <a:lnTo>
                  <a:pt x="224980" y="0"/>
                </a:lnTo>
                <a:lnTo>
                  <a:pt x="0" y="0"/>
                </a:lnTo>
                <a:lnTo>
                  <a:pt x="0" y="1207770"/>
                </a:lnTo>
                <a:lnTo>
                  <a:pt x="0" y="1430020"/>
                </a:lnTo>
                <a:lnTo>
                  <a:pt x="1018032" y="1430020"/>
                </a:lnTo>
                <a:lnTo>
                  <a:pt x="1018032" y="1207770"/>
                </a:lnTo>
                <a:close/>
              </a:path>
            </a:pathLst>
          </a:custGeom>
          <a:solidFill>
            <a:srgbClr val="F09D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1173968" y="0"/>
            <a:ext cx="1018540" cy="1430020"/>
          </a:xfrm>
          <a:custGeom>
            <a:avLst/>
            <a:gdLst/>
            <a:ahLst/>
            <a:cxnLst/>
            <a:rect l="l" t="t" r="r" b="b"/>
            <a:pathLst>
              <a:path w="1018540" h="1430020">
                <a:moveTo>
                  <a:pt x="1018032" y="0"/>
                </a:moveTo>
                <a:lnTo>
                  <a:pt x="0" y="0"/>
                </a:lnTo>
                <a:lnTo>
                  <a:pt x="0" y="222250"/>
                </a:lnTo>
                <a:lnTo>
                  <a:pt x="793115" y="222250"/>
                </a:lnTo>
                <a:lnTo>
                  <a:pt x="793115" y="1430020"/>
                </a:lnTo>
                <a:lnTo>
                  <a:pt x="1018032" y="1430020"/>
                </a:lnTo>
                <a:lnTo>
                  <a:pt x="1018032" y="222250"/>
                </a:lnTo>
                <a:lnTo>
                  <a:pt x="1018032" y="0"/>
                </a:lnTo>
                <a:close/>
              </a:path>
            </a:pathLst>
          </a:custGeom>
          <a:solidFill>
            <a:srgbClr val="F09D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1173968" y="5427979"/>
            <a:ext cx="1018540" cy="1428750"/>
          </a:xfrm>
          <a:custGeom>
            <a:avLst/>
            <a:gdLst/>
            <a:ahLst/>
            <a:cxnLst/>
            <a:rect l="l" t="t" r="r" b="b"/>
            <a:pathLst>
              <a:path w="1018540" h="1428750">
                <a:moveTo>
                  <a:pt x="1018032" y="0"/>
                </a:moveTo>
                <a:lnTo>
                  <a:pt x="825754" y="0"/>
                </a:lnTo>
                <a:lnTo>
                  <a:pt x="825754" y="1195070"/>
                </a:lnTo>
                <a:lnTo>
                  <a:pt x="0" y="1195070"/>
                </a:lnTo>
                <a:lnTo>
                  <a:pt x="0" y="1428750"/>
                </a:lnTo>
                <a:lnTo>
                  <a:pt x="1018032" y="1428750"/>
                </a:lnTo>
                <a:lnTo>
                  <a:pt x="1018032" y="1195070"/>
                </a:lnTo>
                <a:lnTo>
                  <a:pt x="1018032" y="0"/>
                </a:lnTo>
                <a:close/>
              </a:path>
            </a:pathLst>
          </a:custGeom>
          <a:solidFill>
            <a:srgbClr val="F09D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0"/>
            <a:ext cx="1057910" cy="1430020"/>
          </a:xfrm>
          <a:custGeom>
            <a:avLst/>
            <a:gdLst/>
            <a:ahLst/>
            <a:cxnLst/>
            <a:rect l="l" t="t" r="r" b="b"/>
            <a:pathLst>
              <a:path w="1057910" h="1430020">
                <a:moveTo>
                  <a:pt x="1057656" y="0"/>
                </a:moveTo>
                <a:lnTo>
                  <a:pt x="0" y="0"/>
                </a:lnTo>
                <a:lnTo>
                  <a:pt x="0" y="233680"/>
                </a:lnTo>
                <a:lnTo>
                  <a:pt x="0" y="1430020"/>
                </a:lnTo>
                <a:lnTo>
                  <a:pt x="230733" y="1430020"/>
                </a:lnTo>
                <a:lnTo>
                  <a:pt x="230733" y="233680"/>
                </a:lnTo>
                <a:lnTo>
                  <a:pt x="1057656" y="233680"/>
                </a:lnTo>
                <a:lnTo>
                  <a:pt x="1057656" y="0"/>
                </a:lnTo>
                <a:close/>
              </a:path>
            </a:pathLst>
          </a:custGeom>
          <a:solidFill>
            <a:srgbClr val="F09D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2893" y="79629"/>
            <a:ext cx="10815472" cy="14414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C00000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44360" y="2157983"/>
            <a:ext cx="6507480" cy="40519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vkvideo.ru/video-99311397_456239952?ref_domain=serdtsedetyam.ru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s://vkvideo.ru/video-206409619_456239151?ref_domain=serdtsedetyam.ru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vkvideo.ru/video473187569_456239259?ref_domain=serdtsedetyam.r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9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29200" y="0"/>
            <a:ext cx="7239000" cy="6858000"/>
          </a:xfrm>
          <a:custGeom>
            <a:avLst/>
            <a:gdLst/>
            <a:ahLst/>
            <a:cxnLst/>
            <a:rect l="l" t="t" r="r" b="b"/>
            <a:pathLst>
              <a:path w="6300470" h="6858000">
                <a:moveTo>
                  <a:pt x="6300216" y="0"/>
                </a:moveTo>
                <a:lnTo>
                  <a:pt x="0" y="0"/>
                </a:lnTo>
                <a:lnTo>
                  <a:pt x="0" y="6858000"/>
                </a:lnTo>
                <a:lnTo>
                  <a:pt x="6300216" y="6858000"/>
                </a:lnTo>
                <a:lnTo>
                  <a:pt x="6300216" y="0"/>
                </a:lnTo>
                <a:close/>
              </a:path>
            </a:pathLst>
          </a:custGeom>
          <a:solidFill>
            <a:srgbClr val="F7C47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1219200"/>
            <a:ext cx="4635061" cy="4025269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105400" y="1277773"/>
            <a:ext cx="6728939" cy="3908121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614680" marR="5080" indent="-601980" algn="ctr">
              <a:lnSpc>
                <a:spcPts val="3030"/>
              </a:lnSpc>
              <a:spcBef>
                <a:spcPts val="475"/>
              </a:spcBef>
            </a:pPr>
            <a:r>
              <a:rPr lang="ru-RU" sz="2800" b="1" spc="-10" dirty="0" smtClean="0">
                <a:solidFill>
                  <a:srgbClr val="333E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 для педагогических работников образовательных организаций </a:t>
            </a:r>
            <a:br>
              <a:rPr lang="ru-RU" sz="2800" b="1" spc="-10" dirty="0" smtClean="0">
                <a:solidFill>
                  <a:srgbClr val="333E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spc="-10" dirty="0" smtClean="0">
                <a:solidFill>
                  <a:srgbClr val="333E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spc="-10" dirty="0" smtClean="0">
                <a:solidFill>
                  <a:srgbClr val="333E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spc="-10" dirty="0" smtClean="0">
                <a:solidFill>
                  <a:srgbClr val="333E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«Организационно-методические аспекты проведения муниципального этапа областного конкурса профессионального мастерства работников сферы дополнительного образования «Сердце отдаю детям» - 2026»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287515" y="1521333"/>
            <a:ext cx="4145915" cy="42255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" algn="ctr">
              <a:lnSpc>
                <a:spcPts val="3190"/>
              </a:lnSpc>
              <a:spcBef>
                <a:spcPts val="95"/>
              </a:spcBef>
            </a:pPr>
            <a:endParaRPr sz="2800" dirty="0">
              <a:latin typeface="Georgia"/>
              <a:cs typeface="Georgi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067504" y="6248400"/>
            <a:ext cx="358330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39750">
              <a:lnSpc>
                <a:spcPct val="100000"/>
              </a:lnSpc>
              <a:spcBef>
                <a:spcPts val="10"/>
              </a:spcBef>
            </a:pPr>
            <a:r>
              <a:rPr lang="ru-RU" sz="2400" b="1" dirty="0" smtClean="0">
                <a:solidFill>
                  <a:srgbClr val="212A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декабря </a:t>
            </a:r>
            <a:r>
              <a:rPr sz="2400" b="1" dirty="0" smtClean="0">
                <a:solidFill>
                  <a:srgbClr val="212A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ru-RU" sz="2400" b="1" dirty="0">
                <a:solidFill>
                  <a:srgbClr val="212A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sz="2400" b="1" spc="-10" dirty="0" smtClean="0">
                <a:solidFill>
                  <a:srgbClr val="212A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20" dirty="0">
                <a:solidFill>
                  <a:srgbClr val="212A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9768" y="261881"/>
            <a:ext cx="9753600" cy="7002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35805" y="368828"/>
            <a:ext cx="960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Примерный перечень вопросов при подготовке видеообращения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726203744"/>
              </p:ext>
            </p:extLst>
          </p:nvPr>
        </p:nvGraphicFramePr>
        <p:xfrm>
          <a:off x="-1295400" y="1138863"/>
          <a:ext cx="14782800" cy="56017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185513" y="1223701"/>
            <a:ext cx="511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99727" y="204720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80325" y="2899023"/>
            <a:ext cx="294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40978" y="358259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74533" y="445207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41921" y="5437967"/>
            <a:ext cx="357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73317" y="6294307"/>
            <a:ext cx="326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64804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i?id=6c5c81b45882713238c8024ef38952c3739a2142-4140047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962400"/>
            <a:ext cx="4114800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" y="1447800"/>
            <a:ext cx="119569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 rtl="0">
              <a:buFontTx/>
              <a:buAutoNum type="arabicPeriod"/>
            </a:pPr>
            <a:r>
              <a:rPr lang="ru-RU" sz="20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Нестерова Анастасия Анатольевна, </a:t>
            </a:r>
            <a:r>
              <a:rPr lang="ru-RU" sz="2000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победитель </a:t>
            </a:r>
            <a:r>
              <a:rPr lang="ru-RU" sz="20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</a:t>
            </a:r>
            <a:r>
              <a:rPr lang="ru-RU" sz="2000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номинации  «Педагог дополнительного </a:t>
            </a:r>
          </a:p>
          <a:p>
            <a:pPr algn="l" rtl="0"/>
            <a:r>
              <a:rPr lang="ru-RU" sz="2000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образования, реализующий дополнительные общеобразовательные программы, направленные на сохранение этнокультурного наследия региона», </a:t>
            </a:r>
            <a:r>
              <a:rPr lang="ru-RU" sz="20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абсолютный </a:t>
            </a:r>
            <a:r>
              <a:rPr lang="ru-RU" sz="2000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победитель</a:t>
            </a:r>
            <a:r>
              <a:rPr lang="ru-RU" sz="20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2000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</a:t>
            </a:r>
            <a:r>
              <a:rPr lang="en-US" sz="20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3"/>
              </a:rPr>
              <a:t>https://vkvideo.ru/video-99311397_456239952?ref_domain=serdtsedetyam.ru</a:t>
            </a:r>
            <a:endParaRPr lang="ru-RU" sz="2000" b="1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l" rtl="0"/>
            <a:endParaRPr lang="ru-RU" sz="2000" b="1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l" rtl="0"/>
            <a:r>
              <a:rPr lang="ru-RU" sz="20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</a:t>
            </a:r>
            <a:r>
              <a:rPr lang="ru-RU" sz="20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Ухмакова</a:t>
            </a:r>
            <a:r>
              <a:rPr lang="ru-RU" sz="20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Марина Валерьевна, </a:t>
            </a:r>
            <a:r>
              <a:rPr lang="ru-RU" sz="2000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победитель в номинации «Педагог дополнительного образования, </a:t>
            </a:r>
          </a:p>
          <a:p>
            <a:pPr algn="l" rtl="0"/>
            <a:r>
              <a:rPr lang="ru-RU" sz="20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</a:t>
            </a:r>
            <a:r>
              <a:rPr lang="ru-RU" sz="2000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аботающий с детьми с ОВЗ и детьми-инвалидами</a:t>
            </a:r>
            <a:r>
              <a:rPr lang="ru-RU" sz="20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/>
              </a:rPr>
              <a:t>https://vkvideo.ru/video-206409619_456239151?ref_domain=serdtsedetyam.ru</a:t>
            </a:r>
            <a:r>
              <a:rPr lang="ru-RU" sz="20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lang="ru-RU" sz="2000" b="1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8800" y="228600"/>
            <a:ext cx="8686800" cy="8103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67200" y="402966"/>
            <a:ext cx="3877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видеообращений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40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228600"/>
            <a:ext cx="8839200" cy="1143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93681" y="381000"/>
            <a:ext cx="87094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«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Образовательный потенциал программы профессионального развития </a:t>
            </a:r>
          </a:p>
          <a:p>
            <a:pPr algn="ctr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едагога дополнительного образования»</a:t>
            </a:r>
          </a:p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(для номинации «Наставничество в дополнительном образовании»)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676400"/>
            <a:ext cx="5562600" cy="385103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791200" y="1828800"/>
            <a:ext cx="6019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Целевая модель наставничества для организаций, осуществляющих образовательную деятельность общего, среднего профессионального, дополнительного образования, в том числе с применением лучших практик обмена опытом, утвержденная приказом департамента образования и науки Брянской области    от 01. 12. 2022 года № 1538</a:t>
            </a:r>
          </a:p>
          <a:p>
            <a:pPr marL="285750" indent="-285750" algn="just">
              <a:buFont typeface="Wingdings" panose="05000000000000000000" pitchFamily="2" charset="2"/>
              <a:buChar char="q"/>
              <a:tabLst>
                <a:tab pos="4667250" algn="l"/>
              </a:tabLst>
            </a:pPr>
            <a:r>
              <a:rPr lang="ru-RU" sz="1800" dirty="0" smtClean="0">
                <a:solidFill>
                  <a:srgbClr val="0C0C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Приказ </a:t>
            </a:r>
            <a:r>
              <a:rPr lang="ru-RU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УО БГА от 27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.01</a:t>
            </a:r>
            <a:r>
              <a:rPr lang="ru-RU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2023 N 62 «О</a:t>
            </a:r>
            <a:r>
              <a:rPr lang="ru-RU" sz="1800" dirty="0" smtClean="0">
                <a:solidFill>
                  <a:srgbClr val="4F4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r>
              <a:rPr lang="ru-RU" sz="1800" dirty="0" smtClean="0">
                <a:solidFill>
                  <a:srgbClr val="1111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внедрении </a:t>
            </a:r>
          </a:p>
          <a:p>
            <a:pPr marL="273050" indent="-273050" algn="just">
              <a:tabLst>
                <a:tab pos="4667250" algn="l"/>
              </a:tabLst>
            </a:pPr>
            <a:r>
              <a:rPr lang="ru-RU" dirty="0">
                <a:solidFill>
                  <a:srgbClr val="1111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smtClean="0">
                <a:solidFill>
                  <a:srgbClr val="1111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</a:t>
            </a:r>
            <a:r>
              <a:rPr lang="ru-RU" sz="1800" dirty="0" smtClean="0">
                <a:solidFill>
                  <a:srgbClr val="0B0B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 </a:t>
            </a:r>
            <a:r>
              <a:rPr lang="ru-RU" sz="1800" dirty="0" smtClean="0">
                <a:solidFill>
                  <a:srgbClr val="1717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реализации </a:t>
            </a:r>
            <a:r>
              <a:rPr lang="ru-RU" sz="1800" dirty="0" smtClean="0">
                <a:solidFill>
                  <a:srgbClr val="202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Целевой </a:t>
            </a:r>
            <a:r>
              <a:rPr lang="ru-RU" sz="1800" dirty="0" smtClean="0">
                <a:solidFill>
                  <a:srgbClr val="2727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модели </a:t>
            </a:r>
            <a:r>
              <a:rPr lang="ru-RU" sz="1800" dirty="0" smtClean="0">
                <a:solidFill>
                  <a:srgbClr val="1414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наставничества </a:t>
            </a:r>
            <a:r>
              <a:rPr lang="ru-RU" sz="1800" dirty="0" smtClean="0">
                <a:solidFill>
                  <a:srgbClr val="1C1C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   </a:t>
            </a:r>
            <a:r>
              <a:rPr lang="ru-RU" sz="1800" dirty="0" smtClean="0">
                <a:solidFill>
                  <a:srgbClr val="4141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учреждениях </a:t>
            </a:r>
            <a:r>
              <a:rPr lang="ru-RU" sz="1800" dirty="0" smtClean="0">
                <a:solidFill>
                  <a:srgbClr val="1D1D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дополнительного      образования  </a:t>
            </a:r>
            <a:r>
              <a:rPr lang="ru-RU" dirty="0">
                <a:solidFill>
                  <a:srgbClr val="1D1D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smtClean="0">
                <a:solidFill>
                  <a:srgbClr val="1D1D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     </a:t>
            </a:r>
            <a:r>
              <a:rPr lang="ru-RU" sz="1800" dirty="0" smtClean="0">
                <a:solidFill>
                  <a:srgbClr val="1D1D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г. Брянска»</a:t>
            </a:r>
          </a:p>
        </p:txBody>
      </p:sp>
    </p:spTree>
    <p:extLst>
      <p:ext uri="{BB962C8B-B14F-4D97-AF65-F5344CB8AC3E}">
        <p14:creationId xmlns:p14="http://schemas.microsoft.com/office/powerpoint/2010/main" val="99604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5600" y="5055365"/>
            <a:ext cx="1676400" cy="16764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76666"/>
            <a:ext cx="8610600" cy="6946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35621" y="58027"/>
            <a:ext cx="75438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Примерный перечень вопросов при подготовке видеообращения </a:t>
            </a:r>
          </a:p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(для номинации «Наставничество в дополнительном образовании»)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422691667"/>
              </p:ext>
            </p:extLst>
          </p:nvPr>
        </p:nvGraphicFramePr>
        <p:xfrm>
          <a:off x="-990600" y="895493"/>
          <a:ext cx="13868400" cy="5781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329657" y="1024759"/>
            <a:ext cx="7260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29657" y="1873846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75437" y="2743953"/>
            <a:ext cx="2942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99103" y="3581400"/>
            <a:ext cx="2234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flipH="1">
            <a:off x="1389957" y="4451131"/>
            <a:ext cx="2830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58426" y="52578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34779" y="6127531"/>
            <a:ext cx="357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3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5512" y="5499261"/>
            <a:ext cx="1188897" cy="1358739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87003227"/>
              </p:ext>
            </p:extLst>
          </p:nvPr>
        </p:nvGraphicFramePr>
        <p:xfrm>
          <a:off x="-457200" y="685799"/>
          <a:ext cx="13335000" cy="49059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 flipH="1">
            <a:off x="1832286" y="877477"/>
            <a:ext cx="3012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26465" y="1883905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59554" y="2926860"/>
            <a:ext cx="4467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65135" y="3969815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92405" y="4992901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600200" y="5730105"/>
            <a:ext cx="10210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ru-RU" sz="16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15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1126460"/>
            <a:ext cx="119569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endParaRPr lang="ru-RU" sz="2000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l" rtl="0"/>
            <a:endParaRPr lang="ru-RU" sz="2000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l" rtl="0"/>
            <a:r>
              <a:rPr lang="ru-RU" sz="2000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</a:t>
            </a:r>
            <a:r>
              <a:rPr lang="ru-RU" sz="20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Колчанов Роберт Робертович, </a:t>
            </a:r>
            <a:r>
              <a:rPr lang="ru-RU" sz="2000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победитель </a:t>
            </a:r>
            <a:r>
              <a:rPr lang="ru-RU" sz="20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номинации </a:t>
            </a:r>
            <a:r>
              <a:rPr lang="ru-RU" sz="2000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«Наставничество </a:t>
            </a:r>
            <a:r>
              <a:rPr lang="ru-RU" sz="20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дополнительном образовании</a:t>
            </a:r>
            <a:r>
              <a:rPr lang="ru-RU" sz="2000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» </a:t>
            </a:r>
            <a:r>
              <a:rPr lang="en-US" sz="20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</a:t>
            </a:r>
            <a:r>
              <a:rPr lang="en-US" sz="20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2"/>
              </a:rPr>
              <a:t>https://vkvideo.ru/video473187569_456239259?ref_domain=serdtsedetyam.ru</a:t>
            </a:r>
            <a:endParaRPr lang="ru-RU" sz="2000" b="1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228600"/>
            <a:ext cx="8686800" cy="8103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67200" y="402966"/>
            <a:ext cx="36471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 видеообращения 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avatars.mds.yandex.net/i?id=6c5c81b45882713238c8024ef38952c3739a2142-4140047-images-thumbs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505200"/>
            <a:ext cx="4114800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069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Группа 28"/>
          <p:cNvGrpSpPr/>
          <p:nvPr/>
        </p:nvGrpSpPr>
        <p:grpSpPr>
          <a:xfrm>
            <a:off x="-83101" y="2844067"/>
            <a:ext cx="12275101" cy="3608265"/>
            <a:chOff x="-1831245" y="3290844"/>
            <a:chExt cx="11060900" cy="3608265"/>
          </a:xfrm>
        </p:grpSpPr>
        <p:sp>
          <p:nvSpPr>
            <p:cNvPr id="30" name="Полилиния 29"/>
            <p:cNvSpPr/>
            <p:nvPr/>
          </p:nvSpPr>
          <p:spPr>
            <a:xfrm>
              <a:off x="-1768207" y="3290844"/>
              <a:ext cx="10997862" cy="3537442"/>
            </a:xfrm>
            <a:custGeom>
              <a:avLst/>
              <a:gdLst>
                <a:gd name="connsiteX0" fmla="*/ 0 w 11506200"/>
                <a:gd name="connsiteY0" fmla="*/ 0 h 1023066"/>
                <a:gd name="connsiteX1" fmla="*/ 11506200 w 11506200"/>
                <a:gd name="connsiteY1" fmla="*/ 0 h 1023066"/>
                <a:gd name="connsiteX2" fmla="*/ 11506200 w 11506200"/>
                <a:gd name="connsiteY2" fmla="*/ 1023066 h 1023066"/>
                <a:gd name="connsiteX3" fmla="*/ 0 w 11506200"/>
                <a:gd name="connsiteY3" fmla="*/ 1023066 h 1023066"/>
                <a:gd name="connsiteX4" fmla="*/ 0 w 11506200"/>
                <a:gd name="connsiteY4" fmla="*/ 0 h 102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06200" h="1023066">
                  <a:moveTo>
                    <a:pt x="0" y="0"/>
                  </a:moveTo>
                  <a:lnTo>
                    <a:pt x="11506200" y="0"/>
                  </a:lnTo>
                  <a:lnTo>
                    <a:pt x="11506200" y="1023066"/>
                  </a:lnTo>
                  <a:lnTo>
                    <a:pt x="0" y="102306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9136" tIns="199136" rIns="199136" bIns="669747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800" kern="1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Полилиния 31"/>
            <p:cNvSpPr/>
            <p:nvPr/>
          </p:nvSpPr>
          <p:spPr>
            <a:xfrm>
              <a:off x="-1831245" y="3950992"/>
              <a:ext cx="11060900" cy="2948117"/>
            </a:xfrm>
            <a:custGeom>
              <a:avLst/>
              <a:gdLst>
                <a:gd name="connsiteX0" fmla="*/ 0 w 5834695"/>
                <a:gd name="connsiteY0" fmla="*/ 0 h 2468655"/>
                <a:gd name="connsiteX1" fmla="*/ 5834695 w 5834695"/>
                <a:gd name="connsiteY1" fmla="*/ 0 h 2468655"/>
                <a:gd name="connsiteX2" fmla="*/ 5834695 w 5834695"/>
                <a:gd name="connsiteY2" fmla="*/ 2468655 h 2468655"/>
                <a:gd name="connsiteX3" fmla="*/ 0 w 5834695"/>
                <a:gd name="connsiteY3" fmla="*/ 2468655 h 2468655"/>
                <a:gd name="connsiteX4" fmla="*/ 0 w 5834695"/>
                <a:gd name="connsiteY4" fmla="*/ 0 h 2468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34695" h="2468655">
                  <a:moveTo>
                    <a:pt x="0" y="0"/>
                  </a:moveTo>
                  <a:lnTo>
                    <a:pt x="5834695" y="0"/>
                  </a:lnTo>
                  <a:lnTo>
                    <a:pt x="5834695" y="2468655"/>
                  </a:lnTo>
                  <a:lnTo>
                    <a:pt x="0" y="246865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62280" tIns="82550" rIns="462280" bIns="825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6500" kern="1200" dirty="0"/>
            </a:p>
          </p:txBody>
        </p:sp>
      </p:grpSp>
      <p:sp>
        <p:nvSpPr>
          <p:cNvPr id="39" name="Прямоугольник 38"/>
          <p:cNvSpPr/>
          <p:nvPr/>
        </p:nvSpPr>
        <p:spPr>
          <a:xfrm>
            <a:off x="-40505" y="-1918"/>
            <a:ext cx="12208096" cy="140967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8890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0" name="Полилиния 39"/>
          <p:cNvSpPr/>
          <p:nvPr/>
        </p:nvSpPr>
        <p:spPr>
          <a:xfrm>
            <a:off x="-32457" y="469347"/>
            <a:ext cx="12192000" cy="608880"/>
          </a:xfrm>
          <a:custGeom>
            <a:avLst/>
            <a:gdLst>
              <a:gd name="connsiteX0" fmla="*/ 0 w 6245597"/>
              <a:gd name="connsiteY0" fmla="*/ 0 h 695233"/>
              <a:gd name="connsiteX1" fmla="*/ 6245597 w 6245597"/>
              <a:gd name="connsiteY1" fmla="*/ 0 h 695233"/>
              <a:gd name="connsiteX2" fmla="*/ 6245597 w 6245597"/>
              <a:gd name="connsiteY2" fmla="*/ 695233 h 695233"/>
              <a:gd name="connsiteX3" fmla="*/ 0 w 6245597"/>
              <a:gd name="connsiteY3" fmla="*/ 695233 h 695233"/>
              <a:gd name="connsiteX4" fmla="*/ 0 w 6245597"/>
              <a:gd name="connsiteY4" fmla="*/ 0 h 695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45597" h="695233">
                <a:moveTo>
                  <a:pt x="0" y="0"/>
                </a:moveTo>
                <a:lnTo>
                  <a:pt x="6245597" y="0"/>
                </a:lnTo>
                <a:lnTo>
                  <a:pt x="6245597" y="695233"/>
                </a:lnTo>
                <a:lnTo>
                  <a:pt x="0" y="69523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2240" tIns="25400" rIns="142240" bIns="254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«Педагогическая ситуация  </a:t>
            </a:r>
            <a:r>
              <a:rPr lang="en-US" sz="20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20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 родитель - обучающийся</a:t>
            </a:r>
            <a:r>
              <a:rPr lang="en-US" sz="20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ru-RU" sz="20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-71153" y="1099999"/>
            <a:ext cx="12277628" cy="1310938"/>
          </a:xfrm>
          <a:prstGeom prst="rect">
            <a:avLst/>
          </a:prstGeom>
          <a:solidFill>
            <a:srgbClr val="F7994B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олилиния 42"/>
          <p:cNvSpPr/>
          <p:nvPr/>
        </p:nvSpPr>
        <p:spPr>
          <a:xfrm>
            <a:off x="-71153" y="1593703"/>
            <a:ext cx="12275101" cy="1392297"/>
          </a:xfrm>
          <a:custGeom>
            <a:avLst/>
            <a:gdLst>
              <a:gd name="connsiteX0" fmla="*/ 0 w 11506200"/>
              <a:gd name="connsiteY0" fmla="*/ 0 h 905468"/>
              <a:gd name="connsiteX1" fmla="*/ 11506200 w 11506200"/>
              <a:gd name="connsiteY1" fmla="*/ 0 h 905468"/>
              <a:gd name="connsiteX2" fmla="*/ 11506200 w 11506200"/>
              <a:gd name="connsiteY2" fmla="*/ 905468 h 905468"/>
              <a:gd name="connsiteX3" fmla="*/ 0 w 11506200"/>
              <a:gd name="connsiteY3" fmla="*/ 905468 h 905468"/>
              <a:gd name="connsiteX4" fmla="*/ 0 w 11506200"/>
              <a:gd name="connsiteY4" fmla="*/ 0 h 905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06200" h="905468">
                <a:moveTo>
                  <a:pt x="0" y="0"/>
                </a:moveTo>
                <a:lnTo>
                  <a:pt x="11506200" y="0"/>
                </a:lnTo>
                <a:lnTo>
                  <a:pt x="11506200" y="905468"/>
                </a:lnTo>
                <a:lnTo>
                  <a:pt x="0" y="90546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4912" tIns="33020" rIns="184912" bIns="33020" numCol="1" spcCol="1270" anchor="ctr" anchorCtr="0">
            <a:noAutofit/>
          </a:bodyPr>
          <a:lstStyle/>
          <a:p>
            <a:pPr marL="342900" lvl="0" indent="-342900" algn="l" defTabSz="1155700">
              <a:lnSpc>
                <a:spcPct val="50000"/>
              </a:lnSpc>
              <a:spcBef>
                <a:spcPct val="0"/>
              </a:spcBef>
              <a:spcAft>
                <a:spcPct val="35000"/>
              </a:spcAft>
              <a:buFontTx/>
              <a:buChar char="-"/>
            </a:pPr>
            <a:endPara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1155700" eaLnBrk="1" fontAlgn="auto" latinLnBrk="0" hangingPunct="1">
              <a:lnSpc>
                <a:spcPct val="5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Char char="-"/>
              <a:tabLst/>
              <a:defRPr/>
            </a:pPr>
            <a:r>
              <a:rPr lang="ru-RU" sz="2000" kern="12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публичное </a:t>
            </a:r>
            <a:r>
              <a:rPr lang="ru-RU" sz="2000" kern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до 3 мин., ответы на вопросы жюри до 2-х мин</a:t>
            </a:r>
            <a:r>
              <a:rPr lang="ru-RU" sz="2000" kern="12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</a:p>
          <a:p>
            <a:pPr marL="342900" lvl="0" indent="-342900" algn="l" defTabSz="1155700">
              <a:spcBef>
                <a:spcPct val="0"/>
              </a:spcBef>
              <a:spcAft>
                <a:spcPct val="35000"/>
              </a:spcAft>
              <a:buFontTx/>
              <a:buChar char="-"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адания каждому конкурсанту определяются персонально в соответствии с проведенной жеребьевкой.</a:t>
            </a:r>
            <a:endPara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99536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412923" y="3045052"/>
            <a:ext cx="3254085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Критерии оценки</a:t>
            </a:r>
            <a:endParaRPr lang="ru-RU" sz="2000" b="1" cap="none" spc="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180595" y="1129685"/>
            <a:ext cx="171873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Требования</a:t>
            </a:r>
            <a:endParaRPr lang="ru-RU" sz="2000" b="1" cap="none" spc="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1058" y="3436888"/>
            <a:ext cx="1203959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Профессионально-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компетентностная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обоснованность суждений и решений.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Умение применять целесообразные ситуациям  и задачам методы и технологии решения, их оригинальность.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Умение учитывать и соотносить глобальные вызовы, современные тенденции и нравственные ценности.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Практико-ориентированная обоснованность решения ситуации.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Мастерство публичного выступления: культура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речи, аргументированность, эрудированность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50037" y="6318094"/>
            <a:ext cx="12242037" cy="586816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3886200" y="6389390"/>
            <a:ext cx="50048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Максимальное количество баллов - 20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345159" y="78594"/>
            <a:ext cx="538961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Индивидуальное конкурсное испытание</a:t>
            </a:r>
            <a:endParaRPr lang="ru-RU" sz="2000" b="1" cap="none" spc="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3016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307866"/>
            <a:ext cx="8610600" cy="7002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33601" y="427167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Примерный алгоритм решения педагогической ситуации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991037990"/>
              </p:ext>
            </p:extLst>
          </p:nvPr>
        </p:nvGraphicFramePr>
        <p:xfrm>
          <a:off x="-1524000" y="1240701"/>
          <a:ext cx="15544800" cy="5464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066800" y="1371600"/>
            <a:ext cx="5110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96024" y="2249329"/>
            <a:ext cx="278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83435" y="3134414"/>
            <a:ext cx="248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96024" y="4017416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66800" y="4986556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flipH="1">
            <a:off x="1096024" y="5955696"/>
            <a:ext cx="5555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15719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307866"/>
            <a:ext cx="8610600" cy="7002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33601" y="427167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Примерный алгоритм решения педагогической ситуации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927819753"/>
              </p:ext>
            </p:extLst>
          </p:nvPr>
        </p:nvGraphicFramePr>
        <p:xfrm>
          <a:off x="-457200" y="1219200"/>
          <a:ext cx="130302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733982" y="1398614"/>
            <a:ext cx="5179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33982" y="2441702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40165" y="3727658"/>
            <a:ext cx="2071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670405" y="5013615"/>
            <a:ext cx="5286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81118" y="6105435"/>
            <a:ext cx="4524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18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2724" y="2876872"/>
            <a:ext cx="1531941" cy="153194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6333" y="268580"/>
            <a:ext cx="8193734" cy="70026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364" y="288897"/>
            <a:ext cx="1322947" cy="116443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1600" y="1383666"/>
            <a:ext cx="10363200" cy="1140628"/>
          </a:xfrm>
          <a:prstGeom prst="rect">
            <a:avLst/>
          </a:prstGeom>
        </p:spPr>
      </p:pic>
      <p:sp>
        <p:nvSpPr>
          <p:cNvPr id="8" name="object 9"/>
          <p:cNvSpPr txBox="1">
            <a:spLocks noGrp="1"/>
          </p:cNvSpPr>
          <p:nvPr>
            <p:ph type="body" idx="1"/>
          </p:nvPr>
        </p:nvSpPr>
        <p:spPr>
          <a:xfrm>
            <a:off x="1583029" y="1501433"/>
            <a:ext cx="10265436" cy="9367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8895" marR="90170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Команд</a:t>
            </a:r>
            <a:r>
              <a:rPr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ный</a:t>
            </a:r>
            <a:r>
              <a:rPr sz="2000" spc="-9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2000" spc="-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нацеленный на групповую совместную деятельность участников оперативно находить в командном взаимодействии эффективное решение профессиональных задач. 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77354" y="371822"/>
            <a:ext cx="8193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Командный конкурс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677767" y="2573671"/>
            <a:ext cx="5638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spc="-2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</a:t>
            </a:r>
            <a:r>
              <a:rPr lang="ru-RU" sz="2400" b="1" spc="-125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400" b="1" spc="-55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pc="-1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конкурсному</a:t>
            </a:r>
            <a:r>
              <a:rPr lang="ru-RU" sz="2400" b="1" spc="-114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pc="-1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испытанию</a:t>
            </a:r>
            <a:endParaRPr lang="ru-RU" sz="24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bject 14"/>
          <p:cNvSpPr/>
          <p:nvPr/>
        </p:nvSpPr>
        <p:spPr>
          <a:xfrm>
            <a:off x="2771542" y="4352510"/>
            <a:ext cx="2722245" cy="669290"/>
          </a:xfrm>
          <a:custGeom>
            <a:avLst/>
            <a:gdLst/>
            <a:ahLst/>
            <a:cxnLst/>
            <a:rect l="l" t="t" r="r" b="b"/>
            <a:pathLst>
              <a:path w="2722245" h="669289">
                <a:moveTo>
                  <a:pt x="0" y="111506"/>
                </a:moveTo>
                <a:lnTo>
                  <a:pt x="8761" y="68097"/>
                </a:lnTo>
                <a:lnTo>
                  <a:pt x="32654" y="32654"/>
                </a:lnTo>
                <a:lnTo>
                  <a:pt x="68097" y="8761"/>
                </a:lnTo>
                <a:lnTo>
                  <a:pt x="111506" y="0"/>
                </a:lnTo>
                <a:lnTo>
                  <a:pt x="2610358" y="0"/>
                </a:lnTo>
                <a:lnTo>
                  <a:pt x="2653766" y="8761"/>
                </a:lnTo>
                <a:lnTo>
                  <a:pt x="2689209" y="32654"/>
                </a:lnTo>
                <a:lnTo>
                  <a:pt x="2713102" y="68097"/>
                </a:lnTo>
                <a:lnTo>
                  <a:pt x="2721864" y="111506"/>
                </a:lnTo>
                <a:lnTo>
                  <a:pt x="2721864" y="557530"/>
                </a:lnTo>
                <a:lnTo>
                  <a:pt x="2713102" y="600938"/>
                </a:lnTo>
                <a:lnTo>
                  <a:pt x="2689209" y="636381"/>
                </a:lnTo>
                <a:lnTo>
                  <a:pt x="2653766" y="660274"/>
                </a:lnTo>
                <a:lnTo>
                  <a:pt x="2610358" y="669036"/>
                </a:lnTo>
                <a:lnTo>
                  <a:pt x="111506" y="669036"/>
                </a:lnTo>
                <a:lnTo>
                  <a:pt x="68097" y="660274"/>
                </a:lnTo>
                <a:lnTo>
                  <a:pt x="32654" y="636381"/>
                </a:lnTo>
                <a:lnTo>
                  <a:pt x="8761" y="600938"/>
                </a:lnTo>
                <a:lnTo>
                  <a:pt x="0" y="557530"/>
                </a:lnTo>
                <a:lnTo>
                  <a:pt x="0" y="111506"/>
                </a:lnTo>
                <a:close/>
              </a:path>
            </a:pathLst>
          </a:custGeom>
          <a:ln w="28956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5"/>
          <p:cNvSpPr txBox="1"/>
          <p:nvPr/>
        </p:nvSpPr>
        <p:spPr>
          <a:xfrm>
            <a:off x="2961451" y="4385165"/>
            <a:ext cx="2495550" cy="6155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280"/>
              </a:lnSpc>
              <a:spcBef>
                <a:spcPts val="100"/>
              </a:spcBef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Формат конкурсного</a:t>
            </a:r>
          </a:p>
          <a:p>
            <a:pPr algn="ctr">
              <a:lnSpc>
                <a:spcPts val="2280"/>
              </a:lnSpc>
              <a:spcBef>
                <a:spcPts val="100"/>
              </a:spcBef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испытания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object 13"/>
          <p:cNvSpPr txBox="1"/>
          <p:nvPr/>
        </p:nvSpPr>
        <p:spPr>
          <a:xfrm>
            <a:off x="2113725" y="5205944"/>
            <a:ext cx="4191000" cy="1176604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5080" algn="ctr">
              <a:lnSpc>
                <a:spcPts val="2160"/>
              </a:lnSpc>
              <a:spcBef>
                <a:spcPts val="375"/>
              </a:spcBef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ткрытое обсуждение ситуационных задач, связанных с профессиональной деятельностью участников, с представлением решений. 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848600" y="3074473"/>
            <a:ext cx="1467967" cy="1123745"/>
          </a:xfrm>
          <a:prstGeom prst="rect">
            <a:avLst/>
          </a:prstGeom>
        </p:spPr>
      </p:pic>
      <p:sp>
        <p:nvSpPr>
          <p:cNvPr id="23" name="object 17"/>
          <p:cNvSpPr/>
          <p:nvPr/>
        </p:nvSpPr>
        <p:spPr>
          <a:xfrm>
            <a:off x="7150130" y="4416150"/>
            <a:ext cx="3191510" cy="669290"/>
          </a:xfrm>
          <a:custGeom>
            <a:avLst/>
            <a:gdLst/>
            <a:ahLst/>
            <a:cxnLst/>
            <a:rect l="l" t="t" r="r" b="b"/>
            <a:pathLst>
              <a:path w="3191509" h="669289">
                <a:moveTo>
                  <a:pt x="0" y="111506"/>
                </a:moveTo>
                <a:lnTo>
                  <a:pt x="8761" y="68097"/>
                </a:lnTo>
                <a:lnTo>
                  <a:pt x="32654" y="32654"/>
                </a:lnTo>
                <a:lnTo>
                  <a:pt x="68097" y="8761"/>
                </a:lnTo>
                <a:lnTo>
                  <a:pt x="111506" y="0"/>
                </a:lnTo>
                <a:lnTo>
                  <a:pt x="3079750" y="0"/>
                </a:lnTo>
                <a:lnTo>
                  <a:pt x="3123158" y="8761"/>
                </a:lnTo>
                <a:lnTo>
                  <a:pt x="3158601" y="32654"/>
                </a:lnTo>
                <a:lnTo>
                  <a:pt x="3182494" y="68097"/>
                </a:lnTo>
                <a:lnTo>
                  <a:pt x="3191256" y="111506"/>
                </a:lnTo>
                <a:lnTo>
                  <a:pt x="3191256" y="557530"/>
                </a:lnTo>
                <a:lnTo>
                  <a:pt x="3182494" y="600938"/>
                </a:lnTo>
                <a:lnTo>
                  <a:pt x="3158601" y="636381"/>
                </a:lnTo>
                <a:lnTo>
                  <a:pt x="3123158" y="660274"/>
                </a:lnTo>
                <a:lnTo>
                  <a:pt x="3079750" y="669036"/>
                </a:lnTo>
                <a:lnTo>
                  <a:pt x="111506" y="669036"/>
                </a:lnTo>
                <a:lnTo>
                  <a:pt x="68097" y="660274"/>
                </a:lnTo>
                <a:lnTo>
                  <a:pt x="32654" y="636381"/>
                </a:lnTo>
                <a:lnTo>
                  <a:pt x="8761" y="600938"/>
                </a:lnTo>
                <a:lnTo>
                  <a:pt x="0" y="557530"/>
                </a:lnTo>
                <a:lnTo>
                  <a:pt x="0" y="111506"/>
                </a:lnTo>
                <a:close/>
              </a:path>
            </a:pathLst>
          </a:custGeom>
          <a:ln w="28955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18"/>
          <p:cNvSpPr txBox="1"/>
          <p:nvPr/>
        </p:nvSpPr>
        <p:spPr>
          <a:xfrm>
            <a:off x="7380444" y="4416010"/>
            <a:ext cx="2730882" cy="605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45" algn="ctr">
              <a:lnSpc>
                <a:spcPts val="2280"/>
              </a:lnSpc>
              <a:spcBef>
                <a:spcPts val="100"/>
              </a:spcBef>
            </a:pP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Регламент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2280"/>
              </a:lnSpc>
            </a:pP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выполнения</a:t>
            </a:r>
            <a:r>
              <a:rPr sz="2000" b="1" spc="-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bject 16"/>
          <p:cNvSpPr txBox="1"/>
          <p:nvPr/>
        </p:nvSpPr>
        <p:spPr>
          <a:xfrm>
            <a:off x="7255857" y="5292339"/>
            <a:ext cx="2980055" cy="89768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280"/>
              </a:lnSpc>
              <a:spcBef>
                <a:spcPts val="100"/>
              </a:spcBef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конкурсного испытания – 60 мин.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34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9030461" y="916304"/>
            <a:ext cx="2427605" cy="2037714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marR="5080" indent="-1270" algn="ctr">
              <a:lnSpc>
                <a:spcPct val="90000"/>
              </a:lnSpc>
              <a:spcBef>
                <a:spcPts val="385"/>
              </a:spcBef>
            </a:pPr>
            <a:r>
              <a:rPr sz="2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«Педагог дополнительного образования</a:t>
            </a:r>
            <a:r>
              <a:rPr sz="2400" b="1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по </a:t>
            </a:r>
            <a:r>
              <a:rPr sz="2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физкультурно- спортивной </a:t>
            </a:r>
            <a:r>
              <a:rPr sz="24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направленности»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881242" y="3871341"/>
            <a:ext cx="2427605" cy="2037714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065" marR="5080" indent="-635" algn="ctr">
              <a:lnSpc>
                <a:spcPct val="90000"/>
              </a:lnSpc>
              <a:spcBef>
                <a:spcPts val="385"/>
              </a:spcBef>
            </a:pPr>
            <a:r>
              <a:rPr sz="2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«Педагог дополнительного образования</a:t>
            </a:r>
            <a:r>
              <a:rPr sz="2400" b="1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по </a:t>
            </a:r>
            <a:r>
              <a:rPr sz="2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социально- гуманитарной направленности»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09600" y="390763"/>
            <a:ext cx="11049000" cy="12192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object 11"/>
          <p:cNvSpPr txBox="1"/>
          <p:nvPr/>
        </p:nvSpPr>
        <p:spPr>
          <a:xfrm>
            <a:off x="4271516" y="674892"/>
            <a:ext cx="9517889" cy="482824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 marR="5080">
              <a:lnSpc>
                <a:spcPts val="3529"/>
              </a:lnSpc>
              <a:spcBef>
                <a:spcPts val="265"/>
              </a:spcBef>
            </a:pPr>
            <a:r>
              <a:rPr sz="3000" b="1" spc="-10" dirty="0">
                <a:solidFill>
                  <a:srgbClr val="C00000"/>
                </a:solidFill>
                <a:latin typeface="Georgia"/>
                <a:cs typeface="Georgia"/>
              </a:rPr>
              <a:t>Номинации конкурса</a:t>
            </a:r>
            <a:endParaRPr sz="3000" dirty="0">
              <a:latin typeface="Georgia"/>
              <a:cs typeface="Georgia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546171"/>
            <a:ext cx="2092630" cy="908383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549166" y="1952121"/>
            <a:ext cx="11125200" cy="807891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910459" y="2116649"/>
            <a:ext cx="10319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«Педагог дополнительного образования по направлению деятельности»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33400" y="3160706"/>
            <a:ext cx="11140966" cy="8235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593835" y="5509225"/>
            <a:ext cx="11049000" cy="80234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860534" y="3323584"/>
            <a:ext cx="9410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«Профессиональный дебют в дополнительном образовании»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69464" y="5648649"/>
            <a:ext cx="10468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«Наставничество в дополнительном образовании»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09600" y="4226278"/>
            <a:ext cx="11049000" cy="83791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609600" y="4271228"/>
            <a:ext cx="103196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«Педагог дополнительного образования, работающий с детьми с ОВЗ и детьми-инвалидами»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1166" y="175097"/>
            <a:ext cx="8193734" cy="5998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364" y="288897"/>
            <a:ext cx="1322947" cy="116443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65133" y="189314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оценивания командного конкурса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25364" y="933032"/>
            <a:ext cx="11049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73370">
              <a:lnSpc>
                <a:spcPct val="100000"/>
              </a:lnSpc>
              <a:spcBef>
                <a:spcPts val="100"/>
              </a:spcBef>
            </a:pPr>
            <a:r>
              <a:rPr lang="ru-RU" sz="2400" b="1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Максимальное</a:t>
            </a:r>
            <a:r>
              <a:rPr lang="ru-RU" sz="2400" b="1" spc="-8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</a:t>
            </a:r>
            <a:r>
              <a:rPr lang="ru-RU" sz="2400" b="1" spc="-4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400" b="1" spc="-8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2400" b="1" spc="-85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pc="-1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баллов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84598" y="2008770"/>
            <a:ext cx="6182561" cy="1238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1480" marR="402590" lvl="0" indent="0" algn="ctr" defTabSz="914400" eaLnBrk="1" fontAlgn="auto" latinLnBrk="0" hangingPunct="1">
              <a:lnSpc>
                <a:spcPct val="100000"/>
              </a:lnSpc>
              <a:spcBef>
                <a:spcPts val="31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57425" algn="l"/>
              </a:tabLst>
              <a:defRPr/>
            </a:pPr>
            <a:r>
              <a:rPr lang="ru-RU" b="1" spc="-10" dirty="0">
                <a:latin typeface="Times New Roman" panose="02020603050405020304" pitchFamily="18" charset="0"/>
                <a:ea typeface="Calibri" panose="020F0502020204030204" pitchFamily="34" charset="0"/>
              </a:rPr>
              <a:t>Глубина и нестандартность суждений, обоснованность и реалистичность </a:t>
            </a:r>
            <a:endParaRPr lang="ru-RU" b="1" spc="-1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11480" marR="402590" lvl="0" indent="0" algn="ctr" defTabSz="914400" eaLnBrk="1" fontAlgn="auto" latinLnBrk="0" hangingPunct="1">
              <a:lnSpc>
                <a:spcPct val="100000"/>
              </a:lnSpc>
              <a:spcBef>
                <a:spcPts val="31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57425" algn="l"/>
              </a:tabLst>
              <a:defRPr/>
            </a:pPr>
            <a:r>
              <a:rPr lang="ru-RU" b="1" spc="-1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предложенных решений: </a:t>
            </a:r>
            <a:r>
              <a:rPr lang="ru-RU" spc="-1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аргументированные решения проблемы, профессиональная инициатива</a:t>
            </a:r>
            <a:endParaRPr kumimoji="0" lang="ru-RU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227878" y="3539668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0975" marR="170180" algn="ctr">
              <a:lnSpc>
                <a:spcPct val="100000"/>
              </a:lnSpc>
              <a:spcBef>
                <a:spcPts val="310"/>
              </a:spcBef>
              <a:tabLst>
                <a:tab pos="1492885" algn="l"/>
              </a:tabLst>
            </a:pPr>
            <a:r>
              <a:rPr lang="ru-RU" sz="1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Масштабность мышления, социальная направленность, профессиональная зрелость: </a:t>
            </a:r>
            <a:r>
              <a:rPr lang="ru-RU" sz="1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стремление к обмену опытом, социальную направленность в решении задач, широкий профессиональный кругозор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762000" y="1899991"/>
            <a:ext cx="11049000" cy="4822315"/>
            <a:chOff x="762000" y="1905000"/>
            <a:chExt cx="11049000" cy="4822315"/>
          </a:xfrm>
        </p:grpSpPr>
        <p:sp>
          <p:nvSpPr>
            <p:cNvPr id="28" name="object 5"/>
            <p:cNvSpPr txBox="1"/>
            <p:nvPr/>
          </p:nvSpPr>
          <p:spPr>
            <a:xfrm>
              <a:off x="1371600" y="1905000"/>
              <a:ext cx="4778264" cy="1373392"/>
            </a:xfrm>
            <a:prstGeom prst="rect">
              <a:avLst/>
            </a:prstGeom>
            <a:ln w="28575">
              <a:solidFill>
                <a:schemeClr val="accent6"/>
              </a:solidFill>
            </a:ln>
          </p:spPr>
          <p:txBody>
            <a:bodyPr vert="horz" wrap="square" lIns="0" tIns="39369" rIns="0" bIns="0" rtlCol="0">
              <a:spAutoFit/>
            </a:bodyPr>
            <a:lstStyle/>
            <a:p>
              <a:pPr marL="971550" marR="499745" indent="-464820">
                <a:lnSpc>
                  <a:spcPct val="100000"/>
                </a:lnSpc>
                <a:spcBef>
                  <a:spcPts val="309"/>
                </a:spcBef>
              </a:pPr>
              <a:endParaRPr sz="20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object 10"/>
            <p:cNvSpPr txBox="1"/>
            <p:nvPr/>
          </p:nvSpPr>
          <p:spPr>
            <a:xfrm>
              <a:off x="6781799" y="1922685"/>
              <a:ext cx="5029201" cy="1310640"/>
            </a:xfrm>
            <a:prstGeom prst="rect">
              <a:avLst/>
            </a:prstGeom>
            <a:ln w="28575">
              <a:solidFill>
                <a:schemeClr val="accent6"/>
              </a:solidFill>
            </a:ln>
          </p:spPr>
          <p:txBody>
            <a:bodyPr vert="horz" wrap="square" lIns="0" tIns="39370" rIns="0" bIns="0" rtlCol="0">
              <a:spAutoFit/>
            </a:bodyPr>
            <a:lstStyle/>
            <a:p>
              <a:pPr marL="411480" marR="402590" algn="ctr">
                <a:lnSpc>
                  <a:spcPct val="100000"/>
                </a:lnSpc>
                <a:spcBef>
                  <a:spcPts val="310"/>
                </a:spcBef>
                <a:tabLst>
                  <a:tab pos="2257425" algn="l"/>
                </a:tabLst>
              </a:pPr>
              <a:endParaRPr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object 10"/>
            <p:cNvSpPr txBox="1"/>
            <p:nvPr/>
          </p:nvSpPr>
          <p:spPr>
            <a:xfrm>
              <a:off x="1387050" y="3465136"/>
              <a:ext cx="4800600" cy="1626392"/>
            </a:xfrm>
            <a:prstGeom prst="rect">
              <a:avLst/>
            </a:prstGeom>
            <a:ln w="28575">
              <a:solidFill>
                <a:schemeClr val="accent6"/>
              </a:solidFill>
            </a:ln>
          </p:spPr>
          <p:txBody>
            <a:bodyPr vert="horz" wrap="square" lIns="0" tIns="39370" rIns="0" bIns="0" rtlCol="0">
              <a:spAutoFit/>
            </a:bodyPr>
            <a:lstStyle/>
            <a:p>
              <a:pPr marL="411480" marR="402590" algn="ctr">
                <a:lnSpc>
                  <a:spcPct val="100000"/>
                </a:lnSpc>
                <a:spcBef>
                  <a:spcPts val="310"/>
                </a:spcBef>
                <a:tabLst>
                  <a:tab pos="2257425" algn="l"/>
                </a:tabLst>
              </a:pPr>
              <a:endParaRPr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object 10"/>
            <p:cNvSpPr txBox="1"/>
            <p:nvPr/>
          </p:nvSpPr>
          <p:spPr>
            <a:xfrm>
              <a:off x="6781798" y="3446711"/>
              <a:ext cx="5029201" cy="1663243"/>
            </a:xfrm>
            <a:prstGeom prst="rect">
              <a:avLst/>
            </a:prstGeom>
            <a:ln w="28575">
              <a:solidFill>
                <a:schemeClr val="accent6"/>
              </a:solidFill>
            </a:ln>
          </p:spPr>
          <p:txBody>
            <a:bodyPr vert="horz" wrap="square" lIns="0" tIns="39370" rIns="0" bIns="0" rtlCol="0">
              <a:spAutoFit/>
            </a:bodyPr>
            <a:lstStyle/>
            <a:p>
              <a:pPr marL="411480" marR="402590" algn="ctr">
                <a:lnSpc>
                  <a:spcPct val="100000"/>
                </a:lnSpc>
                <a:spcBef>
                  <a:spcPts val="310"/>
                </a:spcBef>
                <a:tabLst>
                  <a:tab pos="2257425" algn="l"/>
                </a:tabLst>
              </a:pPr>
              <a:endParaRPr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object 10"/>
            <p:cNvSpPr txBox="1"/>
            <p:nvPr/>
          </p:nvSpPr>
          <p:spPr>
            <a:xfrm>
              <a:off x="4096867" y="5360192"/>
              <a:ext cx="4800600" cy="1310640"/>
            </a:xfrm>
            <a:prstGeom prst="rect">
              <a:avLst/>
            </a:prstGeom>
            <a:ln w="28575">
              <a:solidFill>
                <a:schemeClr val="accent6"/>
              </a:solidFill>
            </a:ln>
          </p:spPr>
          <p:txBody>
            <a:bodyPr vert="horz" wrap="square" lIns="0" tIns="39370" rIns="0" bIns="0" rtlCol="0">
              <a:spAutoFit/>
            </a:bodyPr>
            <a:lstStyle/>
            <a:p>
              <a:pPr marL="411480" marR="402590" algn="ctr">
                <a:lnSpc>
                  <a:spcPct val="100000"/>
                </a:lnSpc>
                <a:spcBef>
                  <a:spcPts val="310"/>
                </a:spcBef>
                <a:tabLst>
                  <a:tab pos="2257425" algn="l"/>
                </a:tabLst>
              </a:pPr>
              <a:endParaRPr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769883" y="3551049"/>
              <a:ext cx="6096000" cy="155427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411480" marR="402590" lvl="0" indent="0" algn="ctr" defTabSz="914400" eaLnBrk="1" fontAlgn="auto" latinLnBrk="0" hangingPunct="1">
                <a:lnSpc>
                  <a:spcPct val="100000"/>
                </a:lnSpc>
                <a:spcBef>
                  <a:spcPts val="31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2257425" algn="l"/>
                </a:tabLst>
                <a:defRPr/>
              </a:pPr>
              <a:r>
                <a:rPr lang="ru-RU" b="1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Мотивированность</a:t>
              </a:r>
              <a:r>
                <a:rPr lang="ru-RU" b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,</a:t>
              </a:r>
              <a:r>
                <a:rPr lang="ru-RU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ru-RU" b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целеустремленность </a:t>
              </a:r>
              <a:endPara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endParaRPr>
            </a:p>
            <a:p>
              <a:pPr marL="411480" marR="402590" lvl="0" indent="0" algn="ctr" defTabSz="914400" eaLnBrk="1" fontAlgn="auto" latinLnBrk="0" hangingPunct="1">
                <a:lnSpc>
                  <a:spcPct val="100000"/>
                </a:lnSpc>
                <a:spcBef>
                  <a:spcPts val="31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2257425" algn="l"/>
                </a:tabLst>
                <a:defRPr/>
              </a:pPr>
              <a:r>
                <a:rPr lang="ru-RU" b="1" dirty="0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и </a:t>
              </a:r>
              <a:r>
                <a:rPr lang="ru-RU" b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сила </a:t>
              </a:r>
              <a:r>
                <a:rPr lang="ru-RU" b="1" dirty="0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личности: </a:t>
              </a:r>
              <a:r>
                <a:rPr lang="ru-RU" dirty="0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самостоятельность, </a:t>
              </a:r>
            </a:p>
            <a:p>
              <a:pPr marL="411480" marR="402590" lvl="0" indent="0" algn="ctr" defTabSz="914400" eaLnBrk="1" fontAlgn="auto" latinLnBrk="0" hangingPunct="1">
                <a:lnSpc>
                  <a:spcPct val="100000"/>
                </a:lnSpc>
                <a:spcBef>
                  <a:spcPts val="31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2257425" algn="l"/>
                </a:tabLst>
                <a:defRPr/>
              </a:pPr>
              <a:r>
                <a:rPr lang="ru-RU" dirty="0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уверенность в себе, целеустремленность, умение концентрироваться на главном, отстаивать собственную позицию</a:t>
              </a:r>
              <a:endParaRPr kumimoji="0" lang="ru-RU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762000" y="1919246"/>
              <a:ext cx="6073350" cy="13157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11480" marR="402590" lvl="0" indent="0" algn="ctr" defTabSz="914400" eaLnBrk="1" fontAlgn="auto" latinLnBrk="0" hangingPunct="1">
                <a:spcBef>
                  <a:spcPts val="31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2257425" algn="l"/>
                </a:tabLst>
                <a:defRPr/>
              </a:pPr>
              <a:r>
                <a:rPr lang="ru-RU" b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Управление рисками, принятие решений </a:t>
              </a:r>
              <a:endPara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endParaRPr>
            </a:p>
            <a:p>
              <a:pPr marL="411480" marR="402590" lvl="0" indent="0" algn="ctr" defTabSz="914400" eaLnBrk="1" fontAlgn="auto" latinLnBrk="0" hangingPunct="1">
                <a:spcBef>
                  <a:spcPts val="31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2257425" algn="l"/>
                </a:tabLst>
                <a:defRPr/>
              </a:pPr>
              <a:r>
                <a:rPr lang="ru-RU" b="1" dirty="0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и </a:t>
              </a:r>
              <a:r>
                <a:rPr lang="ru-RU" b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ответственность за </a:t>
              </a:r>
              <a:r>
                <a:rPr lang="ru-RU" b="1" dirty="0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результат: </a:t>
              </a:r>
              <a:r>
                <a:rPr lang="ru-RU" dirty="0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анализ </a:t>
              </a:r>
            </a:p>
            <a:p>
              <a:pPr marL="411480" marR="402590" lvl="0" indent="0" algn="ctr" defTabSz="914400" eaLnBrk="1" fontAlgn="auto" latinLnBrk="0" hangingPunct="1">
                <a:spcBef>
                  <a:spcPts val="31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2257425" algn="l"/>
                </a:tabLst>
                <a:defRPr/>
              </a:pPr>
              <a:r>
                <a:rPr lang="ru-RU" dirty="0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ситуации, </a:t>
              </a: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</a:t>
              </a:r>
              <a:r>
                <a:rPr kumimoji="0" lang="ru-RU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редложение</a:t>
              </a:r>
              <a:r>
                <a:rPr kumimoji="0" lang="ru-RU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решений,</a:t>
              </a:r>
              <a:r>
                <a:rPr kumimoji="0" lang="ru-RU" i="0" u="none" strike="noStrike" kern="0" cap="none" spc="0" normalizeH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marL="411480" marR="402590" lvl="0" indent="0" algn="ctr" defTabSz="914400" eaLnBrk="1" fontAlgn="auto" latinLnBrk="0" hangingPunct="1">
                <a:spcBef>
                  <a:spcPts val="31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2257425" algn="l"/>
                </a:tabLst>
                <a:defRPr/>
              </a:pPr>
              <a:r>
                <a:rPr kumimoji="0" lang="ru-RU" i="0" u="none" strike="noStrike" kern="0" cap="none" spc="0" normalizeH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н</a:t>
              </a:r>
              <a:r>
                <a:rPr kumimoji="0" lang="ru-RU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аправленных на достижение результата</a:t>
              </a:r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3429000" y="5488514"/>
              <a:ext cx="6096000" cy="123880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411480" marR="402590" lvl="0" indent="0" algn="ctr" defTabSz="914400" eaLnBrk="1" fontAlgn="auto" latinLnBrk="0" hangingPunct="1">
                <a:lnSpc>
                  <a:spcPct val="100000"/>
                </a:lnSpc>
                <a:spcBef>
                  <a:spcPts val="31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2257425" algn="l"/>
                </a:tabLst>
                <a:defRPr/>
              </a:pPr>
              <a:r>
                <a:rPr lang="ru-RU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Коммуникативная культура: </a:t>
              </a: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педагогическая этика, сотрудничество и диалог в группе,</a:t>
              </a:r>
            </a:p>
            <a:p>
              <a:pPr marL="411480" marR="402590" lvl="0" indent="0" algn="ctr" defTabSz="914400" eaLnBrk="1" fontAlgn="auto" latinLnBrk="0" hangingPunct="1">
                <a:lnSpc>
                  <a:spcPct val="100000"/>
                </a:lnSpc>
                <a:spcBef>
                  <a:spcPts val="31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2257425" algn="l"/>
                </a:tabLst>
                <a:defRPr/>
              </a:pP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культура речи, аргументированность, эрудированность</a:t>
              </a:r>
            </a:p>
          </p:txBody>
        </p:sp>
        <p:grpSp>
          <p:nvGrpSpPr>
            <p:cNvPr id="39" name="object 6"/>
            <p:cNvGrpSpPr/>
            <p:nvPr/>
          </p:nvGrpSpPr>
          <p:grpSpPr>
            <a:xfrm>
              <a:off x="809357" y="2266994"/>
              <a:ext cx="462280" cy="462280"/>
              <a:chOff x="425195" y="3107435"/>
              <a:chExt cx="462280" cy="462280"/>
            </a:xfrm>
          </p:grpSpPr>
          <p:sp>
            <p:nvSpPr>
              <p:cNvPr id="40" name="object 7"/>
              <p:cNvSpPr/>
              <p:nvPr/>
            </p:nvSpPr>
            <p:spPr>
              <a:xfrm>
                <a:off x="431291" y="3113531"/>
                <a:ext cx="449580" cy="449580"/>
              </a:xfrm>
              <a:custGeom>
                <a:avLst/>
                <a:gdLst/>
                <a:ahLst/>
                <a:cxnLst/>
                <a:rect l="l" t="t" r="r" b="b"/>
                <a:pathLst>
                  <a:path w="449580" h="449579">
                    <a:moveTo>
                      <a:pt x="224789" y="0"/>
                    </a:moveTo>
                    <a:lnTo>
                      <a:pt x="179488" y="4564"/>
                    </a:lnTo>
                    <a:lnTo>
                      <a:pt x="137293" y="17656"/>
                    </a:lnTo>
                    <a:lnTo>
                      <a:pt x="99110" y="38375"/>
                    </a:lnTo>
                    <a:lnTo>
                      <a:pt x="65841" y="65817"/>
                    </a:lnTo>
                    <a:lnTo>
                      <a:pt x="38392" y="99082"/>
                    </a:lnTo>
                    <a:lnTo>
                      <a:pt x="17665" y="137267"/>
                    </a:lnTo>
                    <a:lnTo>
                      <a:pt x="4567" y="179470"/>
                    </a:lnTo>
                    <a:lnTo>
                      <a:pt x="0" y="224789"/>
                    </a:lnTo>
                    <a:lnTo>
                      <a:pt x="4567" y="270109"/>
                    </a:lnTo>
                    <a:lnTo>
                      <a:pt x="17665" y="312312"/>
                    </a:lnTo>
                    <a:lnTo>
                      <a:pt x="38392" y="350497"/>
                    </a:lnTo>
                    <a:lnTo>
                      <a:pt x="65841" y="383762"/>
                    </a:lnTo>
                    <a:lnTo>
                      <a:pt x="99110" y="411204"/>
                    </a:lnTo>
                    <a:lnTo>
                      <a:pt x="137293" y="431923"/>
                    </a:lnTo>
                    <a:lnTo>
                      <a:pt x="179488" y="445015"/>
                    </a:lnTo>
                    <a:lnTo>
                      <a:pt x="224789" y="449579"/>
                    </a:lnTo>
                    <a:lnTo>
                      <a:pt x="270091" y="445015"/>
                    </a:lnTo>
                    <a:lnTo>
                      <a:pt x="312286" y="431923"/>
                    </a:lnTo>
                    <a:lnTo>
                      <a:pt x="350469" y="411204"/>
                    </a:lnTo>
                    <a:lnTo>
                      <a:pt x="383738" y="383762"/>
                    </a:lnTo>
                    <a:lnTo>
                      <a:pt x="411187" y="350497"/>
                    </a:lnTo>
                    <a:lnTo>
                      <a:pt x="431914" y="312312"/>
                    </a:lnTo>
                    <a:lnTo>
                      <a:pt x="445012" y="270109"/>
                    </a:lnTo>
                    <a:lnTo>
                      <a:pt x="449580" y="224789"/>
                    </a:lnTo>
                    <a:lnTo>
                      <a:pt x="445012" y="179470"/>
                    </a:lnTo>
                    <a:lnTo>
                      <a:pt x="431914" y="137267"/>
                    </a:lnTo>
                    <a:lnTo>
                      <a:pt x="411187" y="99082"/>
                    </a:lnTo>
                    <a:lnTo>
                      <a:pt x="383738" y="65817"/>
                    </a:lnTo>
                    <a:lnTo>
                      <a:pt x="350469" y="38375"/>
                    </a:lnTo>
                    <a:lnTo>
                      <a:pt x="312286" y="17656"/>
                    </a:lnTo>
                    <a:lnTo>
                      <a:pt x="270091" y="4564"/>
                    </a:lnTo>
                    <a:lnTo>
                      <a:pt x="224789" y="0"/>
                    </a:lnTo>
                    <a:close/>
                  </a:path>
                </a:pathLst>
              </a:custGeom>
              <a:solidFill>
                <a:srgbClr val="1D9A78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1" name="object 8"/>
              <p:cNvSpPr/>
              <p:nvPr/>
            </p:nvSpPr>
            <p:spPr>
              <a:xfrm>
                <a:off x="431291" y="3113531"/>
                <a:ext cx="449580" cy="449580"/>
              </a:xfrm>
              <a:custGeom>
                <a:avLst/>
                <a:gdLst/>
                <a:ahLst/>
                <a:cxnLst/>
                <a:rect l="l" t="t" r="r" b="b"/>
                <a:pathLst>
                  <a:path w="449580" h="449579">
                    <a:moveTo>
                      <a:pt x="0" y="224789"/>
                    </a:moveTo>
                    <a:lnTo>
                      <a:pt x="4567" y="179470"/>
                    </a:lnTo>
                    <a:lnTo>
                      <a:pt x="17665" y="137267"/>
                    </a:lnTo>
                    <a:lnTo>
                      <a:pt x="38392" y="99082"/>
                    </a:lnTo>
                    <a:lnTo>
                      <a:pt x="65841" y="65817"/>
                    </a:lnTo>
                    <a:lnTo>
                      <a:pt x="99110" y="38375"/>
                    </a:lnTo>
                    <a:lnTo>
                      <a:pt x="137293" y="17656"/>
                    </a:lnTo>
                    <a:lnTo>
                      <a:pt x="179488" y="4564"/>
                    </a:lnTo>
                    <a:lnTo>
                      <a:pt x="224789" y="0"/>
                    </a:lnTo>
                    <a:lnTo>
                      <a:pt x="270091" y="4564"/>
                    </a:lnTo>
                    <a:lnTo>
                      <a:pt x="312286" y="17656"/>
                    </a:lnTo>
                    <a:lnTo>
                      <a:pt x="350469" y="38375"/>
                    </a:lnTo>
                    <a:lnTo>
                      <a:pt x="383738" y="65817"/>
                    </a:lnTo>
                    <a:lnTo>
                      <a:pt x="411187" y="99082"/>
                    </a:lnTo>
                    <a:lnTo>
                      <a:pt x="431914" y="137267"/>
                    </a:lnTo>
                    <a:lnTo>
                      <a:pt x="445012" y="179470"/>
                    </a:lnTo>
                    <a:lnTo>
                      <a:pt x="449580" y="224789"/>
                    </a:lnTo>
                    <a:lnTo>
                      <a:pt x="445012" y="270109"/>
                    </a:lnTo>
                    <a:lnTo>
                      <a:pt x="431914" y="312312"/>
                    </a:lnTo>
                    <a:lnTo>
                      <a:pt x="411187" y="350497"/>
                    </a:lnTo>
                    <a:lnTo>
                      <a:pt x="383738" y="383762"/>
                    </a:lnTo>
                    <a:lnTo>
                      <a:pt x="350469" y="411204"/>
                    </a:lnTo>
                    <a:lnTo>
                      <a:pt x="312286" y="431923"/>
                    </a:lnTo>
                    <a:lnTo>
                      <a:pt x="270091" y="445015"/>
                    </a:lnTo>
                    <a:lnTo>
                      <a:pt x="224789" y="449579"/>
                    </a:lnTo>
                    <a:lnTo>
                      <a:pt x="179488" y="445015"/>
                    </a:lnTo>
                    <a:lnTo>
                      <a:pt x="137293" y="431923"/>
                    </a:lnTo>
                    <a:lnTo>
                      <a:pt x="99110" y="411204"/>
                    </a:lnTo>
                    <a:lnTo>
                      <a:pt x="65841" y="383762"/>
                    </a:lnTo>
                    <a:lnTo>
                      <a:pt x="38392" y="350497"/>
                    </a:lnTo>
                    <a:lnTo>
                      <a:pt x="17665" y="312312"/>
                    </a:lnTo>
                    <a:lnTo>
                      <a:pt x="4567" y="270109"/>
                    </a:lnTo>
                    <a:lnTo>
                      <a:pt x="0" y="224789"/>
                    </a:lnTo>
                    <a:close/>
                  </a:path>
                </a:pathLst>
              </a:custGeom>
              <a:ln w="12192">
                <a:solidFill>
                  <a:srgbClr val="126F55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42" name="object 6"/>
            <p:cNvGrpSpPr/>
            <p:nvPr/>
          </p:nvGrpSpPr>
          <p:grpSpPr>
            <a:xfrm>
              <a:off x="822057" y="3962400"/>
              <a:ext cx="462280" cy="462280"/>
              <a:chOff x="425195" y="3107435"/>
              <a:chExt cx="462280" cy="462280"/>
            </a:xfrm>
          </p:grpSpPr>
          <p:sp>
            <p:nvSpPr>
              <p:cNvPr id="43" name="object 7"/>
              <p:cNvSpPr/>
              <p:nvPr/>
            </p:nvSpPr>
            <p:spPr>
              <a:xfrm>
                <a:off x="431291" y="3113531"/>
                <a:ext cx="449580" cy="449580"/>
              </a:xfrm>
              <a:custGeom>
                <a:avLst/>
                <a:gdLst/>
                <a:ahLst/>
                <a:cxnLst/>
                <a:rect l="l" t="t" r="r" b="b"/>
                <a:pathLst>
                  <a:path w="449580" h="449579">
                    <a:moveTo>
                      <a:pt x="224789" y="0"/>
                    </a:moveTo>
                    <a:lnTo>
                      <a:pt x="179488" y="4564"/>
                    </a:lnTo>
                    <a:lnTo>
                      <a:pt x="137293" y="17656"/>
                    </a:lnTo>
                    <a:lnTo>
                      <a:pt x="99110" y="38375"/>
                    </a:lnTo>
                    <a:lnTo>
                      <a:pt x="65841" y="65817"/>
                    </a:lnTo>
                    <a:lnTo>
                      <a:pt x="38392" y="99082"/>
                    </a:lnTo>
                    <a:lnTo>
                      <a:pt x="17665" y="137267"/>
                    </a:lnTo>
                    <a:lnTo>
                      <a:pt x="4567" y="179470"/>
                    </a:lnTo>
                    <a:lnTo>
                      <a:pt x="0" y="224789"/>
                    </a:lnTo>
                    <a:lnTo>
                      <a:pt x="4567" y="270109"/>
                    </a:lnTo>
                    <a:lnTo>
                      <a:pt x="17665" y="312312"/>
                    </a:lnTo>
                    <a:lnTo>
                      <a:pt x="38392" y="350497"/>
                    </a:lnTo>
                    <a:lnTo>
                      <a:pt x="65841" y="383762"/>
                    </a:lnTo>
                    <a:lnTo>
                      <a:pt x="99110" y="411204"/>
                    </a:lnTo>
                    <a:lnTo>
                      <a:pt x="137293" y="431923"/>
                    </a:lnTo>
                    <a:lnTo>
                      <a:pt x="179488" y="445015"/>
                    </a:lnTo>
                    <a:lnTo>
                      <a:pt x="224789" y="449579"/>
                    </a:lnTo>
                    <a:lnTo>
                      <a:pt x="270091" y="445015"/>
                    </a:lnTo>
                    <a:lnTo>
                      <a:pt x="312286" y="431923"/>
                    </a:lnTo>
                    <a:lnTo>
                      <a:pt x="350469" y="411204"/>
                    </a:lnTo>
                    <a:lnTo>
                      <a:pt x="383738" y="383762"/>
                    </a:lnTo>
                    <a:lnTo>
                      <a:pt x="411187" y="350497"/>
                    </a:lnTo>
                    <a:lnTo>
                      <a:pt x="431914" y="312312"/>
                    </a:lnTo>
                    <a:lnTo>
                      <a:pt x="445012" y="270109"/>
                    </a:lnTo>
                    <a:lnTo>
                      <a:pt x="449580" y="224789"/>
                    </a:lnTo>
                    <a:lnTo>
                      <a:pt x="445012" y="179470"/>
                    </a:lnTo>
                    <a:lnTo>
                      <a:pt x="431914" y="137267"/>
                    </a:lnTo>
                    <a:lnTo>
                      <a:pt x="411187" y="99082"/>
                    </a:lnTo>
                    <a:lnTo>
                      <a:pt x="383738" y="65817"/>
                    </a:lnTo>
                    <a:lnTo>
                      <a:pt x="350469" y="38375"/>
                    </a:lnTo>
                    <a:lnTo>
                      <a:pt x="312286" y="17656"/>
                    </a:lnTo>
                    <a:lnTo>
                      <a:pt x="270091" y="4564"/>
                    </a:lnTo>
                    <a:lnTo>
                      <a:pt x="224789" y="0"/>
                    </a:lnTo>
                    <a:close/>
                  </a:path>
                </a:pathLst>
              </a:custGeom>
              <a:solidFill>
                <a:srgbClr val="1D9A78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4" name="object 8"/>
              <p:cNvSpPr/>
              <p:nvPr/>
            </p:nvSpPr>
            <p:spPr>
              <a:xfrm>
                <a:off x="431291" y="3113531"/>
                <a:ext cx="449580" cy="449580"/>
              </a:xfrm>
              <a:custGeom>
                <a:avLst/>
                <a:gdLst/>
                <a:ahLst/>
                <a:cxnLst/>
                <a:rect l="l" t="t" r="r" b="b"/>
                <a:pathLst>
                  <a:path w="449580" h="449579">
                    <a:moveTo>
                      <a:pt x="0" y="224789"/>
                    </a:moveTo>
                    <a:lnTo>
                      <a:pt x="4567" y="179470"/>
                    </a:lnTo>
                    <a:lnTo>
                      <a:pt x="17665" y="137267"/>
                    </a:lnTo>
                    <a:lnTo>
                      <a:pt x="38392" y="99082"/>
                    </a:lnTo>
                    <a:lnTo>
                      <a:pt x="65841" y="65817"/>
                    </a:lnTo>
                    <a:lnTo>
                      <a:pt x="99110" y="38375"/>
                    </a:lnTo>
                    <a:lnTo>
                      <a:pt x="137293" y="17656"/>
                    </a:lnTo>
                    <a:lnTo>
                      <a:pt x="179488" y="4564"/>
                    </a:lnTo>
                    <a:lnTo>
                      <a:pt x="224789" y="0"/>
                    </a:lnTo>
                    <a:lnTo>
                      <a:pt x="270091" y="4564"/>
                    </a:lnTo>
                    <a:lnTo>
                      <a:pt x="312286" y="17656"/>
                    </a:lnTo>
                    <a:lnTo>
                      <a:pt x="350469" y="38375"/>
                    </a:lnTo>
                    <a:lnTo>
                      <a:pt x="383738" y="65817"/>
                    </a:lnTo>
                    <a:lnTo>
                      <a:pt x="411187" y="99082"/>
                    </a:lnTo>
                    <a:lnTo>
                      <a:pt x="431914" y="137267"/>
                    </a:lnTo>
                    <a:lnTo>
                      <a:pt x="445012" y="179470"/>
                    </a:lnTo>
                    <a:lnTo>
                      <a:pt x="449580" y="224789"/>
                    </a:lnTo>
                    <a:lnTo>
                      <a:pt x="445012" y="270109"/>
                    </a:lnTo>
                    <a:lnTo>
                      <a:pt x="431914" y="312312"/>
                    </a:lnTo>
                    <a:lnTo>
                      <a:pt x="411187" y="350497"/>
                    </a:lnTo>
                    <a:lnTo>
                      <a:pt x="383738" y="383762"/>
                    </a:lnTo>
                    <a:lnTo>
                      <a:pt x="350469" y="411204"/>
                    </a:lnTo>
                    <a:lnTo>
                      <a:pt x="312286" y="431923"/>
                    </a:lnTo>
                    <a:lnTo>
                      <a:pt x="270091" y="445015"/>
                    </a:lnTo>
                    <a:lnTo>
                      <a:pt x="224789" y="449579"/>
                    </a:lnTo>
                    <a:lnTo>
                      <a:pt x="179488" y="445015"/>
                    </a:lnTo>
                    <a:lnTo>
                      <a:pt x="137293" y="431923"/>
                    </a:lnTo>
                    <a:lnTo>
                      <a:pt x="99110" y="411204"/>
                    </a:lnTo>
                    <a:lnTo>
                      <a:pt x="65841" y="383762"/>
                    </a:lnTo>
                    <a:lnTo>
                      <a:pt x="38392" y="350497"/>
                    </a:lnTo>
                    <a:lnTo>
                      <a:pt x="17665" y="312312"/>
                    </a:lnTo>
                    <a:lnTo>
                      <a:pt x="4567" y="270109"/>
                    </a:lnTo>
                    <a:lnTo>
                      <a:pt x="0" y="224789"/>
                    </a:lnTo>
                    <a:close/>
                  </a:path>
                </a:pathLst>
              </a:custGeom>
              <a:ln w="12192">
                <a:solidFill>
                  <a:srgbClr val="126F55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45" name="object 6"/>
            <p:cNvGrpSpPr/>
            <p:nvPr/>
          </p:nvGrpSpPr>
          <p:grpSpPr>
            <a:xfrm>
              <a:off x="3485828" y="5726033"/>
              <a:ext cx="462280" cy="462280"/>
              <a:chOff x="425195" y="3107435"/>
              <a:chExt cx="462280" cy="462280"/>
            </a:xfrm>
          </p:grpSpPr>
          <p:sp>
            <p:nvSpPr>
              <p:cNvPr id="46" name="object 7"/>
              <p:cNvSpPr/>
              <p:nvPr/>
            </p:nvSpPr>
            <p:spPr>
              <a:xfrm>
                <a:off x="431291" y="3113531"/>
                <a:ext cx="449580" cy="449580"/>
              </a:xfrm>
              <a:custGeom>
                <a:avLst/>
                <a:gdLst/>
                <a:ahLst/>
                <a:cxnLst/>
                <a:rect l="l" t="t" r="r" b="b"/>
                <a:pathLst>
                  <a:path w="449580" h="449579">
                    <a:moveTo>
                      <a:pt x="224789" y="0"/>
                    </a:moveTo>
                    <a:lnTo>
                      <a:pt x="179488" y="4564"/>
                    </a:lnTo>
                    <a:lnTo>
                      <a:pt x="137293" y="17656"/>
                    </a:lnTo>
                    <a:lnTo>
                      <a:pt x="99110" y="38375"/>
                    </a:lnTo>
                    <a:lnTo>
                      <a:pt x="65841" y="65817"/>
                    </a:lnTo>
                    <a:lnTo>
                      <a:pt x="38392" y="99082"/>
                    </a:lnTo>
                    <a:lnTo>
                      <a:pt x="17665" y="137267"/>
                    </a:lnTo>
                    <a:lnTo>
                      <a:pt x="4567" y="179470"/>
                    </a:lnTo>
                    <a:lnTo>
                      <a:pt x="0" y="224789"/>
                    </a:lnTo>
                    <a:lnTo>
                      <a:pt x="4567" y="270109"/>
                    </a:lnTo>
                    <a:lnTo>
                      <a:pt x="17665" y="312312"/>
                    </a:lnTo>
                    <a:lnTo>
                      <a:pt x="38392" y="350497"/>
                    </a:lnTo>
                    <a:lnTo>
                      <a:pt x="65841" y="383762"/>
                    </a:lnTo>
                    <a:lnTo>
                      <a:pt x="99110" y="411204"/>
                    </a:lnTo>
                    <a:lnTo>
                      <a:pt x="137293" y="431923"/>
                    </a:lnTo>
                    <a:lnTo>
                      <a:pt x="179488" y="445015"/>
                    </a:lnTo>
                    <a:lnTo>
                      <a:pt x="224789" y="449579"/>
                    </a:lnTo>
                    <a:lnTo>
                      <a:pt x="270091" y="445015"/>
                    </a:lnTo>
                    <a:lnTo>
                      <a:pt x="312286" y="431923"/>
                    </a:lnTo>
                    <a:lnTo>
                      <a:pt x="350469" y="411204"/>
                    </a:lnTo>
                    <a:lnTo>
                      <a:pt x="383738" y="383762"/>
                    </a:lnTo>
                    <a:lnTo>
                      <a:pt x="411187" y="350497"/>
                    </a:lnTo>
                    <a:lnTo>
                      <a:pt x="431914" y="312312"/>
                    </a:lnTo>
                    <a:lnTo>
                      <a:pt x="445012" y="270109"/>
                    </a:lnTo>
                    <a:lnTo>
                      <a:pt x="449580" y="224789"/>
                    </a:lnTo>
                    <a:lnTo>
                      <a:pt x="445012" y="179470"/>
                    </a:lnTo>
                    <a:lnTo>
                      <a:pt x="431914" y="137267"/>
                    </a:lnTo>
                    <a:lnTo>
                      <a:pt x="411187" y="99082"/>
                    </a:lnTo>
                    <a:lnTo>
                      <a:pt x="383738" y="65817"/>
                    </a:lnTo>
                    <a:lnTo>
                      <a:pt x="350469" y="38375"/>
                    </a:lnTo>
                    <a:lnTo>
                      <a:pt x="312286" y="17656"/>
                    </a:lnTo>
                    <a:lnTo>
                      <a:pt x="270091" y="4564"/>
                    </a:lnTo>
                    <a:lnTo>
                      <a:pt x="224789" y="0"/>
                    </a:lnTo>
                    <a:close/>
                  </a:path>
                </a:pathLst>
              </a:custGeom>
              <a:solidFill>
                <a:srgbClr val="1D9A78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7" name="object 8"/>
              <p:cNvSpPr/>
              <p:nvPr/>
            </p:nvSpPr>
            <p:spPr>
              <a:xfrm>
                <a:off x="431291" y="3113531"/>
                <a:ext cx="449580" cy="449580"/>
              </a:xfrm>
              <a:custGeom>
                <a:avLst/>
                <a:gdLst/>
                <a:ahLst/>
                <a:cxnLst/>
                <a:rect l="l" t="t" r="r" b="b"/>
                <a:pathLst>
                  <a:path w="449580" h="449579">
                    <a:moveTo>
                      <a:pt x="0" y="224789"/>
                    </a:moveTo>
                    <a:lnTo>
                      <a:pt x="4567" y="179470"/>
                    </a:lnTo>
                    <a:lnTo>
                      <a:pt x="17665" y="137267"/>
                    </a:lnTo>
                    <a:lnTo>
                      <a:pt x="38392" y="99082"/>
                    </a:lnTo>
                    <a:lnTo>
                      <a:pt x="65841" y="65817"/>
                    </a:lnTo>
                    <a:lnTo>
                      <a:pt x="99110" y="38375"/>
                    </a:lnTo>
                    <a:lnTo>
                      <a:pt x="137293" y="17656"/>
                    </a:lnTo>
                    <a:lnTo>
                      <a:pt x="179488" y="4564"/>
                    </a:lnTo>
                    <a:lnTo>
                      <a:pt x="224789" y="0"/>
                    </a:lnTo>
                    <a:lnTo>
                      <a:pt x="270091" y="4564"/>
                    </a:lnTo>
                    <a:lnTo>
                      <a:pt x="312286" y="17656"/>
                    </a:lnTo>
                    <a:lnTo>
                      <a:pt x="350469" y="38375"/>
                    </a:lnTo>
                    <a:lnTo>
                      <a:pt x="383738" y="65817"/>
                    </a:lnTo>
                    <a:lnTo>
                      <a:pt x="411187" y="99082"/>
                    </a:lnTo>
                    <a:lnTo>
                      <a:pt x="431914" y="137267"/>
                    </a:lnTo>
                    <a:lnTo>
                      <a:pt x="445012" y="179470"/>
                    </a:lnTo>
                    <a:lnTo>
                      <a:pt x="449580" y="224789"/>
                    </a:lnTo>
                    <a:lnTo>
                      <a:pt x="445012" y="270109"/>
                    </a:lnTo>
                    <a:lnTo>
                      <a:pt x="431914" y="312312"/>
                    </a:lnTo>
                    <a:lnTo>
                      <a:pt x="411187" y="350497"/>
                    </a:lnTo>
                    <a:lnTo>
                      <a:pt x="383738" y="383762"/>
                    </a:lnTo>
                    <a:lnTo>
                      <a:pt x="350469" y="411204"/>
                    </a:lnTo>
                    <a:lnTo>
                      <a:pt x="312286" y="431923"/>
                    </a:lnTo>
                    <a:lnTo>
                      <a:pt x="270091" y="445015"/>
                    </a:lnTo>
                    <a:lnTo>
                      <a:pt x="224789" y="449579"/>
                    </a:lnTo>
                    <a:lnTo>
                      <a:pt x="179488" y="445015"/>
                    </a:lnTo>
                    <a:lnTo>
                      <a:pt x="137293" y="431923"/>
                    </a:lnTo>
                    <a:lnTo>
                      <a:pt x="99110" y="411204"/>
                    </a:lnTo>
                    <a:lnTo>
                      <a:pt x="65841" y="383762"/>
                    </a:lnTo>
                    <a:lnTo>
                      <a:pt x="38392" y="350497"/>
                    </a:lnTo>
                    <a:lnTo>
                      <a:pt x="17665" y="312312"/>
                    </a:lnTo>
                    <a:lnTo>
                      <a:pt x="4567" y="270109"/>
                    </a:lnTo>
                    <a:lnTo>
                      <a:pt x="0" y="224789"/>
                    </a:lnTo>
                    <a:close/>
                  </a:path>
                </a:pathLst>
              </a:custGeom>
              <a:ln w="12192">
                <a:solidFill>
                  <a:srgbClr val="126F55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48" name="object 6"/>
            <p:cNvGrpSpPr/>
            <p:nvPr/>
          </p:nvGrpSpPr>
          <p:grpSpPr>
            <a:xfrm>
              <a:off x="6244848" y="4026235"/>
              <a:ext cx="462280" cy="462280"/>
              <a:chOff x="425195" y="3107435"/>
              <a:chExt cx="462280" cy="462280"/>
            </a:xfrm>
          </p:grpSpPr>
          <p:sp>
            <p:nvSpPr>
              <p:cNvPr id="49" name="object 7"/>
              <p:cNvSpPr/>
              <p:nvPr/>
            </p:nvSpPr>
            <p:spPr>
              <a:xfrm>
                <a:off x="431291" y="3113531"/>
                <a:ext cx="449580" cy="449580"/>
              </a:xfrm>
              <a:custGeom>
                <a:avLst/>
                <a:gdLst/>
                <a:ahLst/>
                <a:cxnLst/>
                <a:rect l="l" t="t" r="r" b="b"/>
                <a:pathLst>
                  <a:path w="449580" h="449579">
                    <a:moveTo>
                      <a:pt x="224789" y="0"/>
                    </a:moveTo>
                    <a:lnTo>
                      <a:pt x="179488" y="4564"/>
                    </a:lnTo>
                    <a:lnTo>
                      <a:pt x="137293" y="17656"/>
                    </a:lnTo>
                    <a:lnTo>
                      <a:pt x="99110" y="38375"/>
                    </a:lnTo>
                    <a:lnTo>
                      <a:pt x="65841" y="65817"/>
                    </a:lnTo>
                    <a:lnTo>
                      <a:pt x="38392" y="99082"/>
                    </a:lnTo>
                    <a:lnTo>
                      <a:pt x="17665" y="137267"/>
                    </a:lnTo>
                    <a:lnTo>
                      <a:pt x="4567" y="179470"/>
                    </a:lnTo>
                    <a:lnTo>
                      <a:pt x="0" y="224789"/>
                    </a:lnTo>
                    <a:lnTo>
                      <a:pt x="4567" y="270109"/>
                    </a:lnTo>
                    <a:lnTo>
                      <a:pt x="17665" y="312312"/>
                    </a:lnTo>
                    <a:lnTo>
                      <a:pt x="38392" y="350497"/>
                    </a:lnTo>
                    <a:lnTo>
                      <a:pt x="65841" y="383762"/>
                    </a:lnTo>
                    <a:lnTo>
                      <a:pt x="99110" y="411204"/>
                    </a:lnTo>
                    <a:lnTo>
                      <a:pt x="137293" y="431923"/>
                    </a:lnTo>
                    <a:lnTo>
                      <a:pt x="179488" y="445015"/>
                    </a:lnTo>
                    <a:lnTo>
                      <a:pt x="224789" y="449579"/>
                    </a:lnTo>
                    <a:lnTo>
                      <a:pt x="270091" y="445015"/>
                    </a:lnTo>
                    <a:lnTo>
                      <a:pt x="312286" y="431923"/>
                    </a:lnTo>
                    <a:lnTo>
                      <a:pt x="350469" y="411204"/>
                    </a:lnTo>
                    <a:lnTo>
                      <a:pt x="383738" y="383762"/>
                    </a:lnTo>
                    <a:lnTo>
                      <a:pt x="411187" y="350497"/>
                    </a:lnTo>
                    <a:lnTo>
                      <a:pt x="431914" y="312312"/>
                    </a:lnTo>
                    <a:lnTo>
                      <a:pt x="445012" y="270109"/>
                    </a:lnTo>
                    <a:lnTo>
                      <a:pt x="449580" y="224789"/>
                    </a:lnTo>
                    <a:lnTo>
                      <a:pt x="445012" y="179470"/>
                    </a:lnTo>
                    <a:lnTo>
                      <a:pt x="431914" y="137267"/>
                    </a:lnTo>
                    <a:lnTo>
                      <a:pt x="411187" y="99082"/>
                    </a:lnTo>
                    <a:lnTo>
                      <a:pt x="383738" y="65817"/>
                    </a:lnTo>
                    <a:lnTo>
                      <a:pt x="350469" y="38375"/>
                    </a:lnTo>
                    <a:lnTo>
                      <a:pt x="312286" y="17656"/>
                    </a:lnTo>
                    <a:lnTo>
                      <a:pt x="270091" y="4564"/>
                    </a:lnTo>
                    <a:lnTo>
                      <a:pt x="224789" y="0"/>
                    </a:lnTo>
                    <a:close/>
                  </a:path>
                </a:pathLst>
              </a:custGeom>
              <a:solidFill>
                <a:srgbClr val="1D9A78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0" name="object 8"/>
              <p:cNvSpPr/>
              <p:nvPr/>
            </p:nvSpPr>
            <p:spPr>
              <a:xfrm>
                <a:off x="431291" y="3113531"/>
                <a:ext cx="449580" cy="449580"/>
              </a:xfrm>
              <a:custGeom>
                <a:avLst/>
                <a:gdLst/>
                <a:ahLst/>
                <a:cxnLst/>
                <a:rect l="l" t="t" r="r" b="b"/>
                <a:pathLst>
                  <a:path w="449580" h="449579">
                    <a:moveTo>
                      <a:pt x="0" y="224789"/>
                    </a:moveTo>
                    <a:lnTo>
                      <a:pt x="4567" y="179470"/>
                    </a:lnTo>
                    <a:lnTo>
                      <a:pt x="17665" y="137267"/>
                    </a:lnTo>
                    <a:lnTo>
                      <a:pt x="38392" y="99082"/>
                    </a:lnTo>
                    <a:lnTo>
                      <a:pt x="65841" y="65817"/>
                    </a:lnTo>
                    <a:lnTo>
                      <a:pt x="99110" y="38375"/>
                    </a:lnTo>
                    <a:lnTo>
                      <a:pt x="137293" y="17656"/>
                    </a:lnTo>
                    <a:lnTo>
                      <a:pt x="179488" y="4564"/>
                    </a:lnTo>
                    <a:lnTo>
                      <a:pt x="224789" y="0"/>
                    </a:lnTo>
                    <a:lnTo>
                      <a:pt x="270091" y="4564"/>
                    </a:lnTo>
                    <a:lnTo>
                      <a:pt x="312286" y="17656"/>
                    </a:lnTo>
                    <a:lnTo>
                      <a:pt x="350469" y="38375"/>
                    </a:lnTo>
                    <a:lnTo>
                      <a:pt x="383738" y="65817"/>
                    </a:lnTo>
                    <a:lnTo>
                      <a:pt x="411187" y="99082"/>
                    </a:lnTo>
                    <a:lnTo>
                      <a:pt x="431914" y="137267"/>
                    </a:lnTo>
                    <a:lnTo>
                      <a:pt x="445012" y="179470"/>
                    </a:lnTo>
                    <a:lnTo>
                      <a:pt x="449580" y="224789"/>
                    </a:lnTo>
                    <a:lnTo>
                      <a:pt x="445012" y="270109"/>
                    </a:lnTo>
                    <a:lnTo>
                      <a:pt x="431914" y="312312"/>
                    </a:lnTo>
                    <a:lnTo>
                      <a:pt x="411187" y="350497"/>
                    </a:lnTo>
                    <a:lnTo>
                      <a:pt x="383738" y="383762"/>
                    </a:lnTo>
                    <a:lnTo>
                      <a:pt x="350469" y="411204"/>
                    </a:lnTo>
                    <a:lnTo>
                      <a:pt x="312286" y="431923"/>
                    </a:lnTo>
                    <a:lnTo>
                      <a:pt x="270091" y="445015"/>
                    </a:lnTo>
                    <a:lnTo>
                      <a:pt x="224789" y="449579"/>
                    </a:lnTo>
                    <a:lnTo>
                      <a:pt x="179488" y="445015"/>
                    </a:lnTo>
                    <a:lnTo>
                      <a:pt x="137293" y="431923"/>
                    </a:lnTo>
                    <a:lnTo>
                      <a:pt x="99110" y="411204"/>
                    </a:lnTo>
                    <a:lnTo>
                      <a:pt x="65841" y="383762"/>
                    </a:lnTo>
                    <a:lnTo>
                      <a:pt x="38392" y="350497"/>
                    </a:lnTo>
                    <a:lnTo>
                      <a:pt x="17665" y="312312"/>
                    </a:lnTo>
                    <a:lnTo>
                      <a:pt x="4567" y="270109"/>
                    </a:lnTo>
                    <a:lnTo>
                      <a:pt x="0" y="224789"/>
                    </a:lnTo>
                    <a:close/>
                  </a:path>
                </a:pathLst>
              </a:custGeom>
              <a:ln w="12192">
                <a:solidFill>
                  <a:srgbClr val="126F55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51" name="object 6"/>
            <p:cNvGrpSpPr/>
            <p:nvPr/>
          </p:nvGrpSpPr>
          <p:grpSpPr>
            <a:xfrm>
              <a:off x="6272310" y="2273090"/>
              <a:ext cx="462280" cy="462280"/>
              <a:chOff x="425195" y="3107435"/>
              <a:chExt cx="462280" cy="462280"/>
            </a:xfrm>
          </p:grpSpPr>
          <p:sp>
            <p:nvSpPr>
              <p:cNvPr id="52" name="object 7"/>
              <p:cNvSpPr/>
              <p:nvPr/>
            </p:nvSpPr>
            <p:spPr>
              <a:xfrm>
                <a:off x="431291" y="3113531"/>
                <a:ext cx="449580" cy="449580"/>
              </a:xfrm>
              <a:custGeom>
                <a:avLst/>
                <a:gdLst/>
                <a:ahLst/>
                <a:cxnLst/>
                <a:rect l="l" t="t" r="r" b="b"/>
                <a:pathLst>
                  <a:path w="449580" h="449579">
                    <a:moveTo>
                      <a:pt x="224789" y="0"/>
                    </a:moveTo>
                    <a:lnTo>
                      <a:pt x="179488" y="4564"/>
                    </a:lnTo>
                    <a:lnTo>
                      <a:pt x="137293" y="17656"/>
                    </a:lnTo>
                    <a:lnTo>
                      <a:pt x="99110" y="38375"/>
                    </a:lnTo>
                    <a:lnTo>
                      <a:pt x="65841" y="65817"/>
                    </a:lnTo>
                    <a:lnTo>
                      <a:pt x="38392" y="99082"/>
                    </a:lnTo>
                    <a:lnTo>
                      <a:pt x="17665" y="137267"/>
                    </a:lnTo>
                    <a:lnTo>
                      <a:pt x="4567" y="179470"/>
                    </a:lnTo>
                    <a:lnTo>
                      <a:pt x="0" y="224789"/>
                    </a:lnTo>
                    <a:lnTo>
                      <a:pt x="4567" y="270109"/>
                    </a:lnTo>
                    <a:lnTo>
                      <a:pt x="17665" y="312312"/>
                    </a:lnTo>
                    <a:lnTo>
                      <a:pt x="38392" y="350497"/>
                    </a:lnTo>
                    <a:lnTo>
                      <a:pt x="65841" y="383762"/>
                    </a:lnTo>
                    <a:lnTo>
                      <a:pt x="99110" y="411204"/>
                    </a:lnTo>
                    <a:lnTo>
                      <a:pt x="137293" y="431923"/>
                    </a:lnTo>
                    <a:lnTo>
                      <a:pt x="179488" y="445015"/>
                    </a:lnTo>
                    <a:lnTo>
                      <a:pt x="224789" y="449579"/>
                    </a:lnTo>
                    <a:lnTo>
                      <a:pt x="270091" y="445015"/>
                    </a:lnTo>
                    <a:lnTo>
                      <a:pt x="312286" y="431923"/>
                    </a:lnTo>
                    <a:lnTo>
                      <a:pt x="350469" y="411204"/>
                    </a:lnTo>
                    <a:lnTo>
                      <a:pt x="383738" y="383762"/>
                    </a:lnTo>
                    <a:lnTo>
                      <a:pt x="411187" y="350497"/>
                    </a:lnTo>
                    <a:lnTo>
                      <a:pt x="431914" y="312312"/>
                    </a:lnTo>
                    <a:lnTo>
                      <a:pt x="445012" y="270109"/>
                    </a:lnTo>
                    <a:lnTo>
                      <a:pt x="449580" y="224789"/>
                    </a:lnTo>
                    <a:lnTo>
                      <a:pt x="445012" y="179470"/>
                    </a:lnTo>
                    <a:lnTo>
                      <a:pt x="431914" y="137267"/>
                    </a:lnTo>
                    <a:lnTo>
                      <a:pt x="411187" y="99082"/>
                    </a:lnTo>
                    <a:lnTo>
                      <a:pt x="383738" y="65817"/>
                    </a:lnTo>
                    <a:lnTo>
                      <a:pt x="350469" y="38375"/>
                    </a:lnTo>
                    <a:lnTo>
                      <a:pt x="312286" y="17656"/>
                    </a:lnTo>
                    <a:lnTo>
                      <a:pt x="270091" y="4564"/>
                    </a:lnTo>
                    <a:lnTo>
                      <a:pt x="224789" y="0"/>
                    </a:lnTo>
                    <a:close/>
                  </a:path>
                </a:pathLst>
              </a:custGeom>
              <a:solidFill>
                <a:srgbClr val="1D9A78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3" name="object 8"/>
              <p:cNvSpPr/>
              <p:nvPr/>
            </p:nvSpPr>
            <p:spPr>
              <a:xfrm>
                <a:off x="431291" y="3113531"/>
                <a:ext cx="449580" cy="449580"/>
              </a:xfrm>
              <a:custGeom>
                <a:avLst/>
                <a:gdLst/>
                <a:ahLst/>
                <a:cxnLst/>
                <a:rect l="l" t="t" r="r" b="b"/>
                <a:pathLst>
                  <a:path w="449580" h="449579">
                    <a:moveTo>
                      <a:pt x="0" y="224789"/>
                    </a:moveTo>
                    <a:lnTo>
                      <a:pt x="4567" y="179470"/>
                    </a:lnTo>
                    <a:lnTo>
                      <a:pt x="17665" y="137267"/>
                    </a:lnTo>
                    <a:lnTo>
                      <a:pt x="38392" y="99082"/>
                    </a:lnTo>
                    <a:lnTo>
                      <a:pt x="65841" y="65817"/>
                    </a:lnTo>
                    <a:lnTo>
                      <a:pt x="99110" y="38375"/>
                    </a:lnTo>
                    <a:lnTo>
                      <a:pt x="137293" y="17656"/>
                    </a:lnTo>
                    <a:lnTo>
                      <a:pt x="179488" y="4564"/>
                    </a:lnTo>
                    <a:lnTo>
                      <a:pt x="224789" y="0"/>
                    </a:lnTo>
                    <a:lnTo>
                      <a:pt x="270091" y="4564"/>
                    </a:lnTo>
                    <a:lnTo>
                      <a:pt x="312286" y="17656"/>
                    </a:lnTo>
                    <a:lnTo>
                      <a:pt x="350469" y="38375"/>
                    </a:lnTo>
                    <a:lnTo>
                      <a:pt x="383738" y="65817"/>
                    </a:lnTo>
                    <a:lnTo>
                      <a:pt x="411187" y="99082"/>
                    </a:lnTo>
                    <a:lnTo>
                      <a:pt x="431914" y="137267"/>
                    </a:lnTo>
                    <a:lnTo>
                      <a:pt x="445012" y="179470"/>
                    </a:lnTo>
                    <a:lnTo>
                      <a:pt x="449580" y="224789"/>
                    </a:lnTo>
                    <a:lnTo>
                      <a:pt x="445012" y="270109"/>
                    </a:lnTo>
                    <a:lnTo>
                      <a:pt x="431914" y="312312"/>
                    </a:lnTo>
                    <a:lnTo>
                      <a:pt x="411187" y="350497"/>
                    </a:lnTo>
                    <a:lnTo>
                      <a:pt x="383738" y="383762"/>
                    </a:lnTo>
                    <a:lnTo>
                      <a:pt x="350469" y="411204"/>
                    </a:lnTo>
                    <a:lnTo>
                      <a:pt x="312286" y="431923"/>
                    </a:lnTo>
                    <a:lnTo>
                      <a:pt x="270091" y="445015"/>
                    </a:lnTo>
                    <a:lnTo>
                      <a:pt x="224789" y="449579"/>
                    </a:lnTo>
                    <a:lnTo>
                      <a:pt x="179488" y="445015"/>
                    </a:lnTo>
                    <a:lnTo>
                      <a:pt x="137293" y="431923"/>
                    </a:lnTo>
                    <a:lnTo>
                      <a:pt x="99110" y="411204"/>
                    </a:lnTo>
                    <a:lnTo>
                      <a:pt x="65841" y="383762"/>
                    </a:lnTo>
                    <a:lnTo>
                      <a:pt x="38392" y="350497"/>
                    </a:lnTo>
                    <a:lnTo>
                      <a:pt x="17665" y="312312"/>
                    </a:lnTo>
                    <a:lnTo>
                      <a:pt x="4567" y="270109"/>
                    </a:lnTo>
                    <a:lnTo>
                      <a:pt x="0" y="224789"/>
                    </a:lnTo>
                    <a:close/>
                  </a:path>
                </a:pathLst>
              </a:custGeom>
              <a:ln w="12192">
                <a:solidFill>
                  <a:srgbClr val="126F55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54" name="object 9"/>
            <p:cNvSpPr txBox="1"/>
            <p:nvPr/>
          </p:nvSpPr>
          <p:spPr>
            <a:xfrm>
              <a:off x="963725" y="2348020"/>
              <a:ext cx="153035" cy="2997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800" b="1" spc="-50" dirty="0">
                  <a:solidFill>
                    <a:srgbClr val="FFFFFF"/>
                  </a:solidFill>
                  <a:latin typeface="Arial"/>
                  <a:cs typeface="Arial"/>
                </a:rPr>
                <a:t>1</a:t>
              </a:r>
              <a:endParaRPr sz="1800" dirty="0">
                <a:latin typeface="Arial"/>
                <a:cs typeface="Arial"/>
              </a:endParaRPr>
            </a:p>
          </p:txBody>
        </p:sp>
        <p:sp>
          <p:nvSpPr>
            <p:cNvPr id="56" name="object 14"/>
            <p:cNvSpPr txBox="1"/>
            <p:nvPr/>
          </p:nvSpPr>
          <p:spPr>
            <a:xfrm>
              <a:off x="6425586" y="2361773"/>
              <a:ext cx="153035" cy="2997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800" b="1" spc="-50" dirty="0">
                  <a:solidFill>
                    <a:srgbClr val="FFFFFF"/>
                  </a:solidFill>
                  <a:latin typeface="Arial"/>
                  <a:cs typeface="Arial"/>
                </a:rPr>
                <a:t>2</a:t>
              </a:r>
              <a:endParaRPr sz="1800" dirty="0">
                <a:latin typeface="Arial"/>
                <a:cs typeface="Arial"/>
              </a:endParaRPr>
            </a:p>
          </p:txBody>
        </p:sp>
        <p:sp>
          <p:nvSpPr>
            <p:cNvPr id="57" name="object 19"/>
            <p:cNvSpPr txBox="1"/>
            <p:nvPr/>
          </p:nvSpPr>
          <p:spPr>
            <a:xfrm>
              <a:off x="954034" y="4066160"/>
              <a:ext cx="153035" cy="2997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800" b="1" spc="-50" dirty="0">
                  <a:solidFill>
                    <a:srgbClr val="FFFFFF"/>
                  </a:solidFill>
                  <a:latin typeface="Arial"/>
                  <a:cs typeface="Arial"/>
                </a:rPr>
                <a:t>3</a:t>
              </a:r>
              <a:endParaRPr sz="1800" dirty="0">
                <a:latin typeface="Arial"/>
                <a:cs typeface="Arial"/>
              </a:endParaRPr>
            </a:p>
          </p:txBody>
        </p:sp>
        <p:sp>
          <p:nvSpPr>
            <p:cNvPr id="58" name="object 19"/>
            <p:cNvSpPr txBox="1"/>
            <p:nvPr/>
          </p:nvSpPr>
          <p:spPr>
            <a:xfrm>
              <a:off x="6371342" y="4123082"/>
              <a:ext cx="232065" cy="29477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lang="ru-RU" b="1" spc="-50" dirty="0">
                  <a:solidFill>
                    <a:srgbClr val="FFFFFF"/>
                  </a:solidFill>
                  <a:latin typeface="Arial"/>
                  <a:cs typeface="Arial"/>
                </a:rPr>
                <a:t>4</a:t>
              </a:r>
              <a:endParaRPr sz="1800" dirty="0">
                <a:latin typeface="Arial"/>
                <a:cs typeface="Arial"/>
              </a:endParaRPr>
            </a:p>
          </p:txBody>
        </p:sp>
        <p:sp>
          <p:nvSpPr>
            <p:cNvPr id="59" name="object 19"/>
            <p:cNvSpPr txBox="1"/>
            <p:nvPr/>
          </p:nvSpPr>
          <p:spPr>
            <a:xfrm>
              <a:off x="3634315" y="5807059"/>
              <a:ext cx="153035" cy="2997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lang="ru-RU" b="1" spc="-50" dirty="0">
                  <a:solidFill>
                    <a:srgbClr val="FFFFFF"/>
                  </a:solidFill>
                  <a:latin typeface="Arial"/>
                  <a:cs typeface="Arial"/>
                </a:rPr>
                <a:t>5</a:t>
              </a:r>
              <a:endParaRPr sz="1800" dirty="0"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428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4819" y="341375"/>
            <a:ext cx="2833116" cy="125577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105400" y="211738"/>
            <a:ext cx="5227955" cy="1053494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760730" marR="5080" indent="-748665" algn="ctr">
              <a:spcBef>
                <a:spcPts val="535"/>
              </a:spcBef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2</a:t>
            </a:r>
            <a:r>
              <a:rPr sz="3200" b="1" spc="-8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</a:t>
            </a:r>
            <a:r>
              <a:rPr sz="3200" b="1" spc="-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конкурса</a:t>
            </a:r>
            <a:r>
              <a:rPr sz="32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spc="-10" dirty="0" smtClean="0">
                <a:solidFill>
                  <a:srgbClr val="333E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4-5 февраля </a:t>
            </a:r>
            <a:r>
              <a:rPr sz="3200" b="1" spc="-10" dirty="0" smtClean="0">
                <a:solidFill>
                  <a:srgbClr val="333E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ru-RU" sz="3200" b="1" spc="-10" dirty="0">
                <a:solidFill>
                  <a:srgbClr val="333E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3200" b="1" spc="-10" dirty="0" smtClean="0">
                <a:solidFill>
                  <a:srgbClr val="333E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года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00" y="559755"/>
            <a:ext cx="1516829" cy="1315567"/>
          </a:xfrm>
          <a:prstGeom prst="rect">
            <a:avLst/>
          </a:prstGeom>
        </p:spPr>
      </p:pic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356472803"/>
              </p:ext>
            </p:extLst>
          </p:nvPr>
        </p:nvGraphicFramePr>
        <p:xfrm>
          <a:off x="304800" y="1447800"/>
          <a:ext cx="11308893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31643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371" y="162358"/>
            <a:ext cx="8193717" cy="4616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894" y="796649"/>
            <a:ext cx="11419356" cy="978589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-14782" y="1821698"/>
            <a:ext cx="55893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spc="-2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</a:t>
            </a:r>
            <a:r>
              <a:rPr lang="ru-RU" sz="2000" b="1" spc="-125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b="1" spc="-55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spc="-1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конкурсному</a:t>
            </a:r>
            <a:r>
              <a:rPr lang="ru-RU" sz="2000" b="1" spc="-114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spc="-1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испытанию</a:t>
            </a:r>
            <a:endParaRPr lang="ru-RU" sz="20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09593" y="3048000"/>
            <a:ext cx="46482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– 30 минут;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самоанализ  – не более 5 минут;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не допускается использование </a:t>
            </a:r>
            <a:r>
              <a:rPr kumimoji="0" lang="ru-RU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подготовленных      письменных тезисов самоанализа;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помощи в проведении открытого занятия/мастер-класса не предусмотрено;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детей-участников в количестве 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от  8 человек</a:t>
            </a:r>
            <a:endParaRPr lang="ru-RU" dirty="0" smtClean="0"/>
          </a:p>
          <a:p>
            <a:pPr marL="285750" indent="-285750">
              <a:buFontTx/>
              <a:buChar char="-"/>
            </a:pPr>
            <a:endParaRPr kumimoji="0" lang="ru-RU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ru-RU" dirty="0" smtClean="0"/>
          </a:p>
          <a:p>
            <a:pPr marL="179388" indent="-179388"/>
            <a:endParaRPr lang="ru-RU" dirty="0" smtClean="0"/>
          </a:p>
          <a:p>
            <a:pPr marL="285750" indent="-285750" algn="l">
              <a:buFontTx/>
              <a:buChar char="-"/>
            </a:pPr>
            <a:endParaRPr kumimoji="0" lang="ru-RU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ru-RU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Объект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803" y="2416627"/>
            <a:ext cx="4922227" cy="4100942"/>
          </a:xfrm>
          <a:prstGeom prst="rect">
            <a:avLst/>
          </a:prstGeom>
        </p:spPr>
      </p:pic>
      <p:pic>
        <p:nvPicPr>
          <p:cNvPr id="21" name="Объект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1006" y="2371598"/>
            <a:ext cx="6534048" cy="41910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5858295" y="1708741"/>
            <a:ext cx="56194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spc="-2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оценки </a:t>
            </a:r>
            <a:endParaRPr lang="ru-RU" sz="2000" b="1" spc="-2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spc="-2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(максимальное количество баллов – 30)</a:t>
            </a:r>
            <a:endParaRPr lang="ru-RU" sz="20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33297" y="103307"/>
            <a:ext cx="81377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Открытое занятие для группы обучающихся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bject 9"/>
          <p:cNvSpPr txBox="1">
            <a:spLocks/>
          </p:cNvSpPr>
          <p:nvPr/>
        </p:nvSpPr>
        <p:spPr>
          <a:xfrm>
            <a:off x="475884" y="894038"/>
            <a:ext cx="11162665" cy="85728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12065" marR="5080" algn="ctr">
              <a:spcBef>
                <a:spcPts val="105"/>
              </a:spcBef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конкурсного испытания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выявление профессиональных компетенций и мастерства конкурсанта в 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на образовательную деятельность в соответствии с задачами, содержанием и планируемыми</a:t>
            </a:r>
          </a:p>
          <a:p>
            <a:pPr marL="12065" marR="5080" algn="l" defTabSz="895350">
              <a:spcBef>
                <a:spcPts val="105"/>
              </a:spcBef>
              <a:tabLst>
                <a:tab pos="1790700" algn="l"/>
              </a:tabLs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результатами обучения по дополнительной общеобразовательной программе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67235" y="2338236"/>
            <a:ext cx="6283585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Умение вовлечь участников открытого занятия в конструктивный диалог, создать благоприятный психологический климат и достичь планируемого результата.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Умение представить педагогически обоснованные и эффективные формы, методы, средства и приемы обучения и воспитания детей в рамках ДОП.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Умение представить эффективные  практики методического сопровождения профориентации обучающихся при реализации ДОП.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Умение дифференцировать и предъявлять новые           профессиональные компетенции по внедрению новых форм в обучение и воспитание детей по ДОП.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Умение обеспечить целостность и завершенность открытого занятия,  оригинальность формы его проведения и получение обратной связи от участников.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Умение анализировать открытое занятие для установления соответствия содержания, методов и средств поставленным целям 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задачам.</a:t>
            </a: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1530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295401" y="228600"/>
            <a:ext cx="9677400" cy="838200"/>
            <a:chOff x="1032046" y="2496660"/>
            <a:chExt cx="9933139" cy="138048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1032046" y="2496660"/>
              <a:ext cx="9933139" cy="1380480"/>
            </a:xfrm>
            <a:prstGeom prst="roundRect">
              <a:avLst>
                <a:gd name="adj" fmla="val 10000"/>
              </a:avLst>
            </a:prstGeom>
            <a:sp3d z="-152400" extrusionH="63500" prstMaterial="dkEdge">
              <a:bevelT w="124450" h="16350" prst="relaxedInset"/>
              <a:contourClr>
                <a:schemeClr val="bg1"/>
              </a:contourClr>
            </a:sp3d>
          </p:spPr>
          <p:style>
            <a:lnRef idx="1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Скругленный прямоугольник 4"/>
            <p:cNvSpPr txBox="1"/>
            <p:nvPr/>
          </p:nvSpPr>
          <p:spPr>
            <a:xfrm>
              <a:off x="1072479" y="2537093"/>
              <a:ext cx="9852273" cy="1299614"/>
            </a:xfrm>
            <a:prstGeom prst="rect">
              <a:avLst/>
            </a:prstGeom>
            <a:sp3d z="-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35560" rIns="53340" bIns="3556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kern="1200" dirty="0" smtClean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Открытое занятие для группы обучающихся</a:t>
              </a:r>
            </a:p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kern="1200" dirty="0" smtClean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«Твой путь к самореализации и успеху»</a:t>
              </a:r>
              <a:endParaRPr lang="ru-RU" sz="2400" b="1" kern="1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1277031" y="1371600"/>
            <a:ext cx="9717945" cy="1413151"/>
            <a:chOff x="1295401" y="1600200"/>
            <a:chExt cx="9717945" cy="1413151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95401" y="1600200"/>
              <a:ext cx="9677400" cy="141315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466170" y="1681806"/>
              <a:ext cx="9547176" cy="13275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	Открытое занятие </a:t>
              </a:r>
              <a:r>
                <a:rPr lang="ru-RU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это образовательное </a:t>
              </a:r>
              <a:r>
                <a:rPr lang="ru-RU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событие</a:t>
              </a:r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проводимое в условиях </a:t>
              </a:r>
              <a:endPara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публичного </a:t>
              </a:r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наблюдения и оценки с целью демонстрации педагогического </a:t>
              </a:r>
              <a:endPara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мастерства </a:t>
              </a:r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педагога по применению эффективных методов обучения и воспитания.</a:t>
              </a:r>
            </a:p>
            <a:p>
              <a:endParaRPr lang="ru-RU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334793" y="2971800"/>
            <a:ext cx="9598616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Особенности открытого занятия</a:t>
            </a:r>
            <a:endParaRPr lang="ru-RU" sz="2000" b="1" dirty="0"/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2643993"/>
              </p:ext>
            </p:extLst>
          </p:nvPr>
        </p:nvGraphicFramePr>
        <p:xfrm>
          <a:off x="1334794" y="3581400"/>
          <a:ext cx="9598616" cy="316992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900058">
                  <a:extLst>
                    <a:ext uri="{9D8B030D-6E8A-4147-A177-3AD203B41FA5}">
                      <a16:colId xmlns:a16="http://schemas.microsoft.com/office/drawing/2014/main" val="3461632161"/>
                    </a:ext>
                  </a:extLst>
                </a:gridCol>
                <a:gridCol w="8698558">
                  <a:extLst>
                    <a:ext uri="{9D8B030D-6E8A-4147-A177-3AD203B41FA5}">
                      <a16:colId xmlns:a16="http://schemas.microsoft.com/office/drawing/2014/main" val="344500201"/>
                    </a:ext>
                  </a:extLst>
                </a:gridCol>
              </a:tblGrid>
              <a:tr h="361950"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2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Публичность</a:t>
                      </a:r>
                      <a:endParaRPr lang="ru-RU" sz="2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59113979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2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Структурированность</a:t>
                      </a:r>
                      <a:endParaRPr lang="ru-RU" sz="2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40177123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2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Образовательная направленность</a:t>
                      </a:r>
                      <a:endParaRPr lang="ru-RU" sz="2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22067121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2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Демонстративность</a:t>
                      </a:r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</a:t>
                      </a:r>
                      <a:r>
                        <a:rPr lang="ru-RU" sz="20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инновационность</a:t>
                      </a:r>
                      <a:endParaRPr lang="ru-RU" sz="2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56780225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ru-RU" sz="2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Интерактивность</a:t>
                      </a:r>
                      <a:endParaRPr lang="ru-RU" sz="2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64593979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endParaRPr lang="ru-RU" sz="2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Эмоциональная атмосфера</a:t>
                      </a:r>
                      <a:endParaRPr lang="ru-RU" sz="2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18781000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  <a:endParaRPr lang="ru-RU" sz="2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Результативность</a:t>
                      </a:r>
                      <a:endParaRPr lang="ru-RU" sz="2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21567707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</a:t>
                      </a:r>
                      <a:endParaRPr lang="ru-RU" sz="2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Соответствие заданной теме и критериям</a:t>
                      </a:r>
                      <a:r>
                        <a:rPr lang="ru-RU" sz="20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оценки</a:t>
                      </a:r>
                      <a:endParaRPr lang="ru-RU" sz="2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47187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195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7005662"/>
              </p:ext>
            </p:extLst>
          </p:nvPr>
        </p:nvGraphicFramePr>
        <p:xfrm>
          <a:off x="0" y="-225237"/>
          <a:ext cx="12192000" cy="70832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53352">
                  <a:extLst>
                    <a:ext uri="{9D8B030D-6E8A-4147-A177-3AD203B41FA5}">
                      <a16:colId xmlns:a16="http://schemas.microsoft.com/office/drawing/2014/main" val="1293171413"/>
                    </a:ext>
                  </a:extLst>
                </a:gridCol>
                <a:gridCol w="1289849">
                  <a:extLst>
                    <a:ext uri="{9D8B030D-6E8A-4147-A177-3AD203B41FA5}">
                      <a16:colId xmlns:a16="http://schemas.microsoft.com/office/drawing/2014/main" val="107896892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3246337003"/>
                    </a:ext>
                  </a:extLst>
                </a:gridCol>
                <a:gridCol w="447610">
                  <a:extLst>
                    <a:ext uri="{9D8B030D-6E8A-4147-A177-3AD203B41FA5}">
                      <a16:colId xmlns:a16="http://schemas.microsoft.com/office/drawing/2014/main" val="2721212607"/>
                    </a:ext>
                  </a:extLst>
                </a:gridCol>
                <a:gridCol w="1304990">
                  <a:extLst>
                    <a:ext uri="{9D8B030D-6E8A-4147-A177-3AD203B41FA5}">
                      <a16:colId xmlns:a16="http://schemas.microsoft.com/office/drawing/2014/main" val="1464718302"/>
                    </a:ext>
                  </a:extLst>
                </a:gridCol>
                <a:gridCol w="792875">
                  <a:extLst>
                    <a:ext uri="{9D8B030D-6E8A-4147-A177-3AD203B41FA5}">
                      <a16:colId xmlns:a16="http://schemas.microsoft.com/office/drawing/2014/main" val="1808102186"/>
                    </a:ext>
                  </a:extLst>
                </a:gridCol>
                <a:gridCol w="883525">
                  <a:extLst>
                    <a:ext uri="{9D8B030D-6E8A-4147-A177-3AD203B41FA5}">
                      <a16:colId xmlns:a16="http://schemas.microsoft.com/office/drawing/2014/main" val="1214383587"/>
                    </a:ext>
                  </a:extLst>
                </a:gridCol>
                <a:gridCol w="731783">
                  <a:extLst>
                    <a:ext uri="{9D8B030D-6E8A-4147-A177-3AD203B41FA5}">
                      <a16:colId xmlns:a16="http://schemas.microsoft.com/office/drawing/2014/main" val="749652718"/>
                    </a:ext>
                  </a:extLst>
                </a:gridCol>
                <a:gridCol w="1409732">
                  <a:extLst>
                    <a:ext uri="{9D8B030D-6E8A-4147-A177-3AD203B41FA5}">
                      <a16:colId xmlns:a16="http://schemas.microsoft.com/office/drawing/2014/main" val="968071924"/>
                    </a:ext>
                  </a:extLst>
                </a:gridCol>
                <a:gridCol w="205577">
                  <a:extLst>
                    <a:ext uri="{9D8B030D-6E8A-4147-A177-3AD203B41FA5}">
                      <a16:colId xmlns:a16="http://schemas.microsoft.com/office/drawing/2014/main" val="3980337502"/>
                    </a:ext>
                  </a:extLst>
                </a:gridCol>
                <a:gridCol w="1615307">
                  <a:extLst>
                    <a:ext uri="{9D8B030D-6E8A-4147-A177-3AD203B41FA5}">
                      <a16:colId xmlns:a16="http://schemas.microsoft.com/office/drawing/2014/main" val="918121963"/>
                    </a:ext>
                  </a:extLst>
                </a:gridCol>
              </a:tblGrid>
              <a:tr h="459208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Этапы занятия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34" marR="4593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Критерии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34" marR="4593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34" marR="4593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34" marR="4593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34" marR="4593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34" marR="4593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34" marR="4593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1339142"/>
                  </a:ext>
                </a:extLst>
              </a:tr>
              <a:tr h="38553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34" marR="4593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Умение вовлечь участников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открытого занятия в конструктивный диалог, создать благоприятный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психологический климат и достичь планируемого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результата</a:t>
                      </a:r>
                    </a:p>
                  </a:txBody>
                  <a:tcPr marL="45934" marR="4593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Умение</a:t>
                      </a:r>
                      <a:r>
                        <a:rPr kumimoji="0" lang="ru-RU" sz="1800" b="0" i="0" u="none" strike="noStrike" kern="0" cap="none" spc="-5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800" b="0" i="0" u="none" strike="noStrike" kern="0" cap="none" spc="-1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представить</a:t>
                      </a:r>
                      <a:endParaRPr kumimoji="0" lang="ru-RU" sz="18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0" cap="none" spc="-1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педагогически</a:t>
                      </a:r>
                      <a:endParaRPr kumimoji="0" lang="ru-RU" sz="18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обоснованные</a:t>
                      </a:r>
                      <a:r>
                        <a:rPr kumimoji="0" lang="ru-RU" sz="1800" b="0" i="0" u="none" strike="noStrike" kern="0" cap="none" spc="-15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800" b="0" i="0" u="none" strike="noStrike" kern="0" cap="none" spc="-5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</a:t>
                      </a:r>
                      <a:endParaRPr kumimoji="0" lang="ru-RU" sz="18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эффективные</a:t>
                      </a:r>
                      <a:r>
                        <a:rPr kumimoji="0" lang="ru-RU" sz="1800" b="0" i="0" u="none" strike="noStrike" kern="0" cap="none" spc="-15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800" b="0" i="0" u="none" strike="noStrike" kern="0" cap="none" spc="-1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формы,</a:t>
                      </a:r>
                      <a:r>
                        <a:rPr kumimoji="0" lang="ru-RU" sz="1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методы,</a:t>
                      </a:r>
                      <a:r>
                        <a:rPr kumimoji="0" lang="ru-RU" sz="1800" b="0" i="0" u="none" strike="noStrike" kern="0" cap="none" spc="-1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средства</a:t>
                      </a:r>
                      <a:r>
                        <a:rPr kumimoji="0" lang="ru-RU" sz="1800" b="0" i="0" u="none" strike="noStrike" kern="0" cap="none" spc="-15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 </a:t>
                      </a:r>
                      <a:r>
                        <a:rPr kumimoji="0" lang="ru-RU" sz="1800" b="0" i="0" u="none" strike="noStrike" kern="0" cap="none" spc="-1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приемы</a:t>
                      </a:r>
                      <a:r>
                        <a:rPr kumimoji="0" lang="ru-RU" sz="1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обучения и</a:t>
                      </a:r>
                      <a:r>
                        <a:rPr kumimoji="0" lang="ru-RU" sz="1800" b="0" i="0" u="none" strike="noStrike" kern="0" cap="none" spc="5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800" b="0" i="0" u="none" strike="noStrike" kern="0" cap="none" spc="-1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воспитания</a:t>
                      </a:r>
                      <a:r>
                        <a:rPr kumimoji="0" lang="ru-RU" sz="1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детей</a:t>
                      </a:r>
                      <a:r>
                        <a:rPr kumimoji="0" lang="ru-RU" sz="1800" b="0" i="0" u="none" strike="noStrike" kern="0" cap="none" spc="-5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kumimoji="0" lang="ru-RU" sz="1800" b="0" i="0" u="none" strike="noStrike" kern="0" cap="none" spc="-1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рамках</a:t>
                      </a:r>
                      <a:r>
                        <a:rPr kumimoji="0" lang="ru-RU" sz="1800" b="0" i="0" u="none" strike="noStrike" kern="0" cap="none" spc="-5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800" b="0" i="0" u="none" strike="noStrike" kern="0" cap="none" spc="-25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ДОП</a:t>
                      </a:r>
                      <a:endParaRPr kumimoji="0" lang="ru-RU" sz="18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34" marR="4593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34" marR="4593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0" cap="none" spc="-5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0" cap="none" spc="-5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Умение </a:t>
                      </a:r>
                      <a:r>
                        <a:rPr kumimoji="0" lang="ru-RU" sz="1800" b="0" i="0" u="none" strike="noStrike" kern="0" cap="none" spc="-1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представить</a:t>
                      </a:r>
                      <a:endParaRPr kumimoji="0" lang="ru-RU" sz="18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эффективные</a:t>
                      </a:r>
                      <a:r>
                        <a:rPr kumimoji="0" lang="ru-RU" sz="1800" b="0" i="0" u="none" strike="noStrike" kern="0" cap="none" spc="-15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800" b="0" i="0" u="none" strike="noStrike" kern="0" cap="none" spc="-1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практики</a:t>
                      </a:r>
                      <a:endParaRPr kumimoji="0" lang="ru-RU" sz="18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0" cap="none" spc="-1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методического</a:t>
                      </a:r>
                      <a:endParaRPr kumimoji="0" lang="ru-RU" sz="18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0" cap="none" spc="-1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сопровождения</a:t>
                      </a:r>
                      <a:endParaRPr kumimoji="0" lang="ru-RU" sz="18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0" cap="none" spc="-1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профориентации</a:t>
                      </a:r>
                      <a:endParaRPr kumimoji="0" lang="ru-RU" sz="18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обучающихся</a:t>
                      </a:r>
                      <a:r>
                        <a:rPr kumimoji="0" lang="ru-RU" sz="1800" b="0" i="0" u="none" strike="noStrike" kern="0" cap="none" spc="-15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800" b="0" i="0" u="none" strike="noStrike" kern="0" cap="none" spc="-25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</a:t>
                      </a:r>
                      <a:r>
                        <a:rPr kumimoji="0" lang="ru-RU" sz="1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реализации</a:t>
                      </a:r>
                      <a:r>
                        <a:rPr kumimoji="0" lang="ru-RU" sz="1800" b="0" i="0" u="none" strike="noStrike" kern="0" cap="none" spc="1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800" b="0" i="0" u="none" strike="noStrike" kern="0" cap="none" spc="-25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ДОП</a:t>
                      </a:r>
                      <a:endParaRPr kumimoji="0" lang="ru-RU" sz="18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34" marR="4593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34" marR="4593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0" cap="none" spc="-5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0" cap="none" spc="-5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Умение </a:t>
                      </a:r>
                      <a:r>
                        <a:rPr kumimoji="0" lang="ru-RU" sz="1800" b="0" i="0" u="none" strike="noStrike" kern="0" cap="none" spc="-1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дифференцировать</a:t>
                      </a:r>
                      <a:endParaRPr kumimoji="0" lang="ru-RU" sz="18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kumimoji="0" lang="ru-RU" sz="1800" b="0" i="0" u="none" strike="noStrike" kern="0" cap="none" spc="-2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предъявлять</a:t>
                      </a:r>
                      <a:r>
                        <a:rPr kumimoji="0" lang="ru-RU" sz="1800" b="0" i="0" u="none" strike="noStrike" kern="0" cap="none" spc="-5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800" b="0" i="0" u="none" strike="noStrike" kern="0" cap="none" spc="-2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новые</a:t>
                      </a:r>
                      <a:endParaRPr kumimoji="0" lang="ru-RU" sz="18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0" cap="none" spc="-1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профессиональные</a:t>
                      </a:r>
                      <a:endParaRPr kumimoji="0" lang="ru-RU" sz="18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компетенции</a:t>
                      </a:r>
                      <a:r>
                        <a:rPr kumimoji="0" lang="ru-RU" sz="1800" b="0" i="0" u="none" strike="noStrike" kern="0" cap="none" spc="-1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 </a:t>
                      </a:r>
                      <a:r>
                        <a:rPr kumimoji="0" lang="ru-RU" sz="1800" b="0" i="0" u="none" strike="noStrike" kern="0" cap="none" spc="-1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внедрению</a:t>
                      </a:r>
                      <a:r>
                        <a:rPr kumimoji="0" lang="ru-RU" sz="1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новых</a:t>
                      </a:r>
                      <a:r>
                        <a:rPr kumimoji="0" lang="ru-RU" sz="1800" b="0" i="0" u="none" strike="noStrike" kern="0" cap="none" spc="-5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форм</a:t>
                      </a:r>
                      <a:r>
                        <a:rPr kumimoji="0" lang="ru-RU" sz="1800" b="0" i="0" u="none" strike="noStrike" kern="0" cap="none" spc="-5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kumimoji="0" lang="ru-RU" sz="1800" b="0" i="0" u="none" strike="noStrike" kern="0" cap="none" spc="-1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обучение</a:t>
                      </a:r>
                      <a:r>
                        <a:rPr kumimoji="0" lang="ru-RU" sz="1800" b="0" i="0" u="none" strike="noStrike" kern="0" cap="none" spc="-5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800" b="0" i="0" u="none" strike="noStrike" kern="0" cap="none" spc="-5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kumimoji="0" lang="ru-RU" sz="1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воспитание</a:t>
                      </a:r>
                      <a:r>
                        <a:rPr kumimoji="0" lang="ru-RU" sz="1800" b="0" i="0" u="none" strike="noStrike" kern="0" cap="none" spc="-5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детей</a:t>
                      </a:r>
                      <a:r>
                        <a:rPr kumimoji="0" lang="ru-RU" sz="1800" b="0" i="0" u="none" strike="noStrike" kern="0" cap="none" spc="5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 </a:t>
                      </a:r>
                      <a:r>
                        <a:rPr kumimoji="0" lang="ru-RU" sz="1800" b="0" i="0" u="none" strike="noStrike" kern="0" cap="none" spc="-25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ДОП</a:t>
                      </a:r>
                      <a:endParaRPr kumimoji="0" lang="ru-RU" sz="18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34" marR="4593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34" marR="4593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0" cap="none" spc="-5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0" cap="none" spc="-5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Умение </a:t>
                      </a:r>
                      <a:r>
                        <a:rPr kumimoji="0" lang="ru-RU" sz="1800" b="0" i="0" u="none" strike="noStrike" kern="0" cap="none" spc="-1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обеспечить</a:t>
                      </a:r>
                      <a:endParaRPr kumimoji="0" lang="ru-RU" sz="18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целостность </a:t>
                      </a:r>
                      <a:r>
                        <a:rPr kumimoji="0" lang="ru-RU" sz="1800" b="0" i="0" u="none" strike="noStrike" kern="0" cap="none" spc="-5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</a:t>
                      </a:r>
                      <a:endParaRPr kumimoji="0" lang="ru-RU" sz="18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завершённость</a:t>
                      </a:r>
                      <a:r>
                        <a:rPr kumimoji="0" lang="ru-RU" sz="1800" b="0" i="0" u="none" strike="noStrike" kern="0" cap="none" spc="-1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открытого</a:t>
                      </a:r>
                      <a:endParaRPr kumimoji="0" lang="ru-RU" sz="18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занятия,</a:t>
                      </a:r>
                      <a:r>
                        <a:rPr kumimoji="0" lang="ru-RU" sz="1800" b="0" i="0" u="none" strike="noStrike" kern="0" cap="none" spc="5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800" b="0" i="0" u="none" strike="noStrike" kern="0" cap="none" spc="-1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оригинальность</a:t>
                      </a:r>
                      <a:endParaRPr kumimoji="0" lang="ru-RU" sz="18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формы</a:t>
                      </a:r>
                      <a:r>
                        <a:rPr kumimoji="0" lang="ru-RU" sz="1800" b="0" i="0" u="none" strike="noStrike" kern="0" cap="none" spc="-1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его</a:t>
                      </a:r>
                      <a:r>
                        <a:rPr kumimoji="0" lang="ru-RU" sz="1800" b="0" i="0" u="none" strike="noStrike" kern="0" cap="none" spc="-5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проведения</a:t>
                      </a:r>
                      <a:r>
                        <a:rPr kumimoji="0" lang="ru-RU" sz="1800" b="0" i="0" u="none" strike="noStrike" kern="0" cap="none" spc="-1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800" b="0" i="0" u="none" strike="noStrike" kern="0" cap="none" spc="-5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</a:t>
                      </a:r>
                      <a:endParaRPr kumimoji="0" lang="ru-RU" sz="18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получение</a:t>
                      </a:r>
                      <a:r>
                        <a:rPr kumimoji="0" lang="ru-RU" sz="1800" b="0" i="0" u="none" strike="noStrike" kern="0" cap="none" spc="-5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обратной</a:t>
                      </a:r>
                      <a:r>
                        <a:rPr kumimoji="0" lang="ru-RU" sz="1800" b="0" i="0" u="none" strike="noStrike" kern="0" cap="none" spc="5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800" b="0" i="0" u="none" strike="noStrike" kern="0" cap="none" spc="-2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связи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0" cap="none" spc="-2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 участников</a:t>
                      </a:r>
                      <a:endParaRPr kumimoji="0" lang="ru-RU" sz="18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34" marR="4593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34" marR="4593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1305034"/>
                  </a:ext>
                </a:extLst>
              </a:tr>
              <a:tr h="357968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34" marR="4593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34" marR="4593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9"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Форма деятельности, метод, прием</a:t>
                      </a:r>
                      <a:endParaRPr kumimoji="0" lang="ru-RU" sz="18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34" marR="4593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34" marR="4593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3688751"/>
                  </a:ext>
                </a:extLst>
              </a:tr>
              <a:tr h="114632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1.Организа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ционно-подготови</a:t>
                      </a:r>
                      <a:endParaRPr lang="ru-RU" sz="18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тельный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этап </a:t>
                      </a:r>
                      <a:endParaRPr lang="ru-RU" sz="18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5-7 мин.)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34" marR="4593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Деятельность педагога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34" marR="4593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34" marR="4593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34" marR="4593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34" marR="4593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34" marR="4593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34" marR="4593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8091718"/>
                  </a:ext>
                </a:extLst>
              </a:tr>
              <a:tr h="12643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Деятельность детей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34" marR="4593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34" marR="4593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34" marR="4593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34" marR="4593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34" marR="4593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34" marR="4593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19342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76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295401" y="228600"/>
            <a:ext cx="9677400" cy="838200"/>
            <a:chOff x="1032046" y="2496660"/>
            <a:chExt cx="9933139" cy="138048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1032046" y="2496660"/>
              <a:ext cx="9933139" cy="1380480"/>
            </a:xfrm>
            <a:prstGeom prst="roundRect">
              <a:avLst>
                <a:gd name="adj" fmla="val 10000"/>
              </a:avLst>
            </a:prstGeom>
            <a:sp3d z="-152400" extrusionH="63500" prstMaterial="dkEdge">
              <a:bevelT w="124450" h="16350" prst="relaxedInset"/>
              <a:contourClr>
                <a:schemeClr val="bg1"/>
              </a:contourClr>
            </a:sp3d>
          </p:spPr>
          <p:style>
            <a:lnRef idx="1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Скругленный прямоугольник 4"/>
            <p:cNvSpPr txBox="1"/>
            <p:nvPr/>
          </p:nvSpPr>
          <p:spPr>
            <a:xfrm>
              <a:off x="1072479" y="2537093"/>
              <a:ext cx="9852273" cy="1299614"/>
            </a:xfrm>
            <a:prstGeom prst="rect">
              <a:avLst/>
            </a:prstGeom>
            <a:sp3d z="-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35560" rIns="53340" bIns="3556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8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1228273" y="1237840"/>
            <a:ext cx="9752549" cy="1124359"/>
            <a:chOff x="1277031" y="1371600"/>
            <a:chExt cx="9752549" cy="1413151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7031" y="1371600"/>
              <a:ext cx="9677400" cy="141315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482404" y="1476137"/>
              <a:ext cx="954717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	Мотивация</a:t>
              </a:r>
              <a:r>
                <a:rPr lang="ru-RU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- это </a:t>
              </a:r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совокупность внутренних и внешних движущих сил, которые побуждают человека к деятельности, придают этой деятельности направленность, ориентированную на достижение цели. 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408409" y="10422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6" name="Скругленный прямоугольник 4"/>
          <p:cNvSpPr txBox="1"/>
          <p:nvPr/>
        </p:nvSpPr>
        <p:spPr>
          <a:xfrm>
            <a:off x="1377360" y="265425"/>
            <a:ext cx="9598616" cy="789100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z="-152400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0" tIns="35560" rIns="53340" bIns="35560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b="1" kern="1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Открытое занятие для группы обучающихся</a:t>
            </a:r>
          </a:p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b="1" kern="1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«Твой путь к самореализации и успеху»</a:t>
            </a:r>
            <a:endParaRPr lang="ru-RU" sz="2400" b="1" kern="1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68770" y="2503724"/>
            <a:ext cx="10066664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Стратегии повышения мотивации</a:t>
            </a:r>
            <a:endParaRPr lang="ru-RU" sz="2000" b="1" dirty="0"/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6500061"/>
              </p:ext>
            </p:extLst>
          </p:nvPr>
        </p:nvGraphicFramePr>
        <p:xfrm>
          <a:off x="1205814" y="2971800"/>
          <a:ext cx="10129620" cy="3812643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973918">
                  <a:extLst>
                    <a:ext uri="{9D8B030D-6E8A-4147-A177-3AD203B41FA5}">
                      <a16:colId xmlns:a16="http://schemas.microsoft.com/office/drawing/2014/main" val="3461632161"/>
                    </a:ext>
                  </a:extLst>
                </a:gridCol>
                <a:gridCol w="9155702">
                  <a:extLst>
                    <a:ext uri="{9D8B030D-6E8A-4147-A177-3AD203B41FA5}">
                      <a16:colId xmlns:a16="http://schemas.microsoft.com/office/drawing/2014/main" val="344500201"/>
                    </a:ext>
                  </a:extLst>
                </a:gridCol>
              </a:tblGrid>
              <a:tr h="423627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Актуальность темы, создание интересного контекста</a:t>
                      </a:r>
                      <a:endParaRPr lang="ru-RU" sz="2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59113979"/>
                  </a:ext>
                </a:extLst>
              </a:tr>
              <a:tr h="423627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Цель-вызов</a:t>
                      </a:r>
                      <a:endParaRPr lang="ru-RU" sz="2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40177123"/>
                  </a:ext>
                </a:extLst>
              </a:tr>
              <a:tr h="423627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Создание проблемной ситуации</a:t>
                      </a:r>
                      <a:endParaRPr lang="ru-RU" sz="2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22067121"/>
                  </a:ext>
                </a:extLst>
              </a:tr>
              <a:tr h="423627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Использование</a:t>
                      </a:r>
                      <a:r>
                        <a:rPr lang="ru-RU" sz="2000" b="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игровых технологий и ИКТ</a:t>
                      </a:r>
                      <a:endParaRPr lang="ru-RU" sz="2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56780225"/>
                  </a:ext>
                </a:extLst>
              </a:tr>
              <a:tr h="423627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ru-RU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0" dirty="0" smtClean="0">
                          <a:effectLst/>
                          <a:latin typeface="Times New Roman" panose="02020603050405020304" pitchFamily="18" charset="0"/>
                        </a:rPr>
                        <a:t>Использование интерактивных вариативных методов и форм взаимодействия</a:t>
                      </a:r>
                      <a:endParaRPr lang="ru-RU" sz="2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64593979"/>
                  </a:ext>
                </a:extLst>
              </a:tr>
              <a:tr h="423627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endParaRPr lang="ru-RU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Обратная связь. Признание и поддержка</a:t>
                      </a:r>
                      <a:endParaRPr lang="ru-RU" sz="2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21567707"/>
                  </a:ext>
                </a:extLst>
              </a:tr>
              <a:tr h="423627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  <a:endParaRPr lang="ru-RU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Формирование позитивного отношения к ошибкам</a:t>
                      </a:r>
                      <a:endParaRPr lang="ru-RU" sz="2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4718726"/>
                  </a:ext>
                </a:extLst>
              </a:tr>
              <a:tr h="423627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 </a:t>
                      </a:r>
                      <a:endParaRPr lang="ru-RU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самостоятельности</a:t>
                      </a:r>
                      <a:endParaRPr lang="ru-RU" sz="2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34252230"/>
                  </a:ext>
                </a:extLst>
              </a:tr>
              <a:tr h="423627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</a:t>
                      </a:r>
                      <a:endParaRPr lang="ru-RU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Результативность</a:t>
                      </a:r>
                      <a:endParaRPr lang="ru-RU" sz="2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479677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942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371" y="162358"/>
            <a:ext cx="8193717" cy="4616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305" y="796649"/>
            <a:ext cx="11419356" cy="978589"/>
          </a:xfrm>
          <a:prstGeom prst="rect">
            <a:avLst/>
          </a:prstGeom>
        </p:spPr>
      </p:pic>
      <p:sp>
        <p:nvSpPr>
          <p:cNvPr id="8" name="object 9"/>
          <p:cNvSpPr txBox="1">
            <a:spLocks noGrp="1"/>
          </p:cNvSpPr>
          <p:nvPr>
            <p:ph type="body" idx="1"/>
          </p:nvPr>
        </p:nvSpPr>
        <p:spPr>
          <a:xfrm>
            <a:off x="753996" y="930776"/>
            <a:ext cx="11162665" cy="84446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algn="l">
              <a:lnSpc>
                <a:spcPct val="100000"/>
              </a:lnSpc>
              <a:spcBef>
                <a:spcPts val="105"/>
              </a:spcBef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Цель конкурсного испытания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выявление профессиональных знаний, компетенций и мастерства конкурсанта по организационно-методическому сопровождению образовательной деятельности наставляемых и/или развитию профессиональных компетенций наставляемых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62201" y="151888"/>
            <a:ext cx="81088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 для фокус-группы педагогов/студентов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-25024" y="1906764"/>
            <a:ext cx="5562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spc="-2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</a:t>
            </a:r>
            <a:r>
              <a:rPr lang="ru-RU" sz="2000" b="1" spc="-125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b="1" spc="-55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spc="-1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конкурсному</a:t>
            </a:r>
            <a:r>
              <a:rPr lang="ru-RU" sz="2000" b="1" spc="-114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spc="-1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испытанию</a:t>
            </a:r>
            <a:endParaRPr lang="ru-RU" sz="20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09593" y="3048000"/>
            <a:ext cx="46482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– 30 минут;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самоанализ  – не более 5 минут;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не допускается использование </a:t>
            </a:r>
            <a:r>
              <a:rPr kumimoji="0" lang="ru-RU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подготовленных      письменных тезисов самоанализа;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помощи в проведении открытого занятия/мастер-класса не предусмотрено;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окус-группа педагогов/студентов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количестве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человек.</a:t>
            </a:r>
            <a:endParaRPr lang="ru-RU" dirty="0" smtClean="0"/>
          </a:p>
          <a:p>
            <a:pPr marL="285750" indent="-285750">
              <a:buFontTx/>
              <a:buChar char="-"/>
            </a:pPr>
            <a:endParaRPr kumimoji="0" lang="ru-RU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ru-RU" dirty="0" smtClean="0"/>
          </a:p>
          <a:p>
            <a:pPr marL="179388" indent="-179388"/>
            <a:endParaRPr lang="ru-RU" dirty="0" smtClean="0"/>
          </a:p>
          <a:p>
            <a:pPr marL="285750" indent="-285750" algn="l">
              <a:buFontTx/>
              <a:buChar char="-"/>
            </a:pPr>
            <a:endParaRPr kumimoji="0" lang="ru-RU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ru-RU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Объект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162" y="2416627"/>
            <a:ext cx="4922227" cy="4100942"/>
          </a:xfrm>
          <a:prstGeom prst="rect">
            <a:avLst/>
          </a:prstGeom>
        </p:spPr>
      </p:pic>
      <p:pic>
        <p:nvPicPr>
          <p:cNvPr id="21" name="Объект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1006" y="2438400"/>
            <a:ext cx="6534048" cy="4191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720957" y="2394853"/>
            <a:ext cx="637515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Понимание основных тенденций, приоритетных задач 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современных технологий в воспитании и обучении детей.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Умение вовлечь участников мастер-класса в конструктивный диалог, создать благоприятный психологический климат и достичь планируемого результата.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Умение отрефлексировать и представить эффективные практики наставничества.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Умение представить педагогически обоснованные и эффективные формы, методы, средства и приемы обучения. и воспитания для применения наставляемыми в их профессиональной деятельности.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Умение обеспечить целостность и завершенность мастер-класса, оригинальность формы его проведения и получение обратной связи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от участников.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Умение анализировать открытый мастер-класс для установления соответствия содержания, методов и средств поставленным целям 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задачам.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025378" y="1708741"/>
            <a:ext cx="5562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spc="-2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оценки </a:t>
            </a:r>
          </a:p>
          <a:p>
            <a:pPr algn="ctr"/>
            <a:r>
              <a:rPr lang="ru-RU" sz="2000" b="1" spc="-2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(максимальное количество баллов – 30)</a:t>
            </a:r>
            <a:endParaRPr lang="ru-RU" sz="20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78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295401" y="228600"/>
            <a:ext cx="9677400" cy="838200"/>
            <a:chOff x="1032046" y="2496660"/>
            <a:chExt cx="9933139" cy="138048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1032046" y="2496660"/>
              <a:ext cx="9933139" cy="1380480"/>
            </a:xfrm>
            <a:prstGeom prst="roundRect">
              <a:avLst>
                <a:gd name="adj" fmla="val 10000"/>
              </a:avLst>
            </a:prstGeom>
            <a:sp3d z="-152400" extrusionH="63500" prstMaterial="dkEdge">
              <a:bevelT w="124450" h="16350" prst="relaxedInset"/>
              <a:contourClr>
                <a:schemeClr val="bg1"/>
              </a:contourClr>
            </a:sp3d>
          </p:spPr>
          <p:style>
            <a:lnRef idx="1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Скругленный прямоугольник 4"/>
            <p:cNvSpPr txBox="1"/>
            <p:nvPr/>
          </p:nvSpPr>
          <p:spPr>
            <a:xfrm>
              <a:off x="1072479" y="2537093"/>
              <a:ext cx="9852273" cy="1299614"/>
            </a:xfrm>
            <a:prstGeom prst="rect">
              <a:avLst/>
            </a:prstGeom>
            <a:sp3d z="-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35560" rIns="53340" bIns="3556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kern="1200" dirty="0" smtClean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Мастер-класс для фокус группы педагогов/студентов </a:t>
              </a:r>
            </a:p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kern="1200" dirty="0" smtClean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«Твой путь к самореализации и успеху»</a:t>
              </a:r>
              <a:endParaRPr lang="ru-RU" sz="2400" b="1" kern="1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453904"/>
            <a:ext cx="9677400" cy="141315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295400" y="3254156"/>
            <a:ext cx="9593340" cy="4034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Алгоритм технологии мастер-класса</a:t>
            </a:r>
            <a:endParaRPr lang="ru-RU" sz="2000" b="1" dirty="0"/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572092"/>
              </p:ext>
            </p:extLst>
          </p:nvPr>
        </p:nvGraphicFramePr>
        <p:xfrm>
          <a:off x="1295400" y="3810000"/>
          <a:ext cx="9593340" cy="28194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899564">
                  <a:extLst>
                    <a:ext uri="{9D8B030D-6E8A-4147-A177-3AD203B41FA5}">
                      <a16:colId xmlns:a16="http://schemas.microsoft.com/office/drawing/2014/main" val="3461632161"/>
                    </a:ext>
                  </a:extLst>
                </a:gridCol>
                <a:gridCol w="8693776">
                  <a:extLst>
                    <a:ext uri="{9D8B030D-6E8A-4147-A177-3AD203B41FA5}">
                      <a16:colId xmlns:a16="http://schemas.microsoft.com/office/drawing/2014/main" val="344500201"/>
                    </a:ext>
                  </a:extLst>
                </a:gridCol>
              </a:tblGrid>
              <a:tr h="563880"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2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Презентация педагогического опыта</a:t>
                      </a:r>
                      <a:endParaRPr lang="ru-RU" sz="2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59113979"/>
                  </a:ext>
                </a:extLst>
              </a:tr>
              <a:tr h="563880"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2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Представление системы знаний</a:t>
                      </a:r>
                      <a:endParaRPr lang="ru-RU" sz="2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40177123"/>
                  </a:ext>
                </a:extLst>
              </a:tr>
              <a:tr h="563880"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2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Проведение имитационной игры-занятия</a:t>
                      </a:r>
                      <a:endParaRPr lang="ru-RU" sz="2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22067121"/>
                  </a:ext>
                </a:extLst>
              </a:tr>
              <a:tr h="563880"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2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Моделирование</a:t>
                      </a:r>
                      <a:endParaRPr lang="ru-RU" sz="2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56780225"/>
                  </a:ext>
                </a:extLst>
              </a:tr>
              <a:tr h="563880"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ru-RU" sz="2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Рефлексия</a:t>
                      </a:r>
                      <a:endParaRPr lang="ru-RU" sz="2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64593979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668540" y="1417647"/>
            <a:ext cx="92202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ru-RU" sz="20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Мастер–класс   -   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форма передачи знаний и умений, обмена опытом в обучении и воспитании, центральным звеном которой является демонстрация оригинальных методов освоения определенного содержания при активной роли всех участников занятия.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37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88898"/>
            <a:ext cx="1194111" cy="105103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706278" y="1962462"/>
            <a:ext cx="42848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spc="-2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</a:t>
            </a:r>
            <a:r>
              <a:rPr lang="ru-RU" sz="2000" b="1" spc="-125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b="1" spc="-55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spc="-1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конкурсному</a:t>
            </a:r>
            <a:r>
              <a:rPr lang="ru-RU" sz="2000" b="1" spc="-114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spc="-1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испытанию</a:t>
            </a:r>
            <a:endParaRPr lang="ru-RU" sz="20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273778" y="1842546"/>
            <a:ext cx="48475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spc="-2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</a:t>
            </a:r>
            <a:r>
              <a:rPr lang="ru-RU" sz="2000" b="1" spc="-125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b="1" spc="-55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spc="-1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конкурсному</a:t>
            </a:r>
            <a:r>
              <a:rPr lang="ru-RU" sz="2000" b="1" spc="-114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spc="-1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испытанию</a:t>
            </a:r>
          </a:p>
          <a:p>
            <a:pPr algn="ctr"/>
            <a:r>
              <a:rPr lang="ru-RU" sz="2000" b="1" spc="-1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(максимальное количество баллов – 24)</a:t>
            </a:r>
            <a:endParaRPr lang="ru-RU" sz="20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Объект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578" y="2944816"/>
            <a:ext cx="4818222" cy="2520843"/>
          </a:xfrm>
          <a:prstGeom prst="rect">
            <a:avLst/>
          </a:prstGeom>
        </p:spPr>
      </p:pic>
      <p:pic>
        <p:nvPicPr>
          <p:cNvPr id="30" name="Объект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2577832"/>
            <a:ext cx="6248400" cy="41277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03382" y="2670348"/>
            <a:ext cx="648861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Знание и понимание современных тенденций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дополнительного образования детей.</a:t>
            </a:r>
          </a:p>
          <a:p>
            <a:pPr marL="342900" indent="-342900">
              <a:buAutoNum type="arabicPeriod" startAt="2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 профессиональная эрудиция.</a:t>
            </a:r>
          </a:p>
          <a:p>
            <a:pPr marL="342900" indent="-342900">
              <a:buAutoNum type="arabicPeriod" startAt="2"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Реалистичность и ответственность 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суждениях</a:t>
            </a:r>
            <a:r>
              <a:rPr lang="ru-RU" sz="2000" noProof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AutoNum type="arabicPeriod" startAt="2"/>
            </a:pPr>
            <a:r>
              <a:rPr lang="ru-RU" sz="2000" noProof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Аргументированность, обоснованность, </a:t>
            </a:r>
          </a:p>
          <a:p>
            <a:r>
              <a:rPr lang="ru-RU" sz="2000" noProof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логичность ответов.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Умение транслировать собственную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профессиональную позицию  на основе анализа,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обобщения и оценки актуальной практики в системе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бразования.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Коммуникативная культура, уверенность </a:t>
            </a:r>
          </a:p>
          <a:p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 убедительность речи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bject 16"/>
          <p:cNvSpPr txBox="1"/>
          <p:nvPr/>
        </p:nvSpPr>
        <p:spPr>
          <a:xfrm>
            <a:off x="600789" y="3035116"/>
            <a:ext cx="4495800" cy="271869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750" indent="-285750" algn="l">
              <a:lnSpc>
                <a:spcPts val="228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конкурсного испытания – 1 час</a:t>
            </a:r>
          </a:p>
          <a:p>
            <a:pPr marL="285750" indent="-285750" algn="l">
              <a:lnSpc>
                <a:spcPts val="228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Время конкурсного испытания для каждого участника – до 10 минут.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lnSpc>
                <a:spcPts val="228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конкурсного испытания доводится до участников не позднее  7 дней до начала Конкурса.</a:t>
            </a:r>
          </a:p>
          <a:p>
            <a:pPr marL="285750" indent="-285750" algn="ctr">
              <a:lnSpc>
                <a:spcPts val="228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lnSpc>
                <a:spcPts val="228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bject 3"/>
          <p:cNvSpPr txBox="1">
            <a:spLocks noGrp="1"/>
          </p:cNvSpPr>
          <p:nvPr>
            <p:ph type="title"/>
          </p:nvPr>
        </p:nvSpPr>
        <p:spPr>
          <a:xfrm>
            <a:off x="4267200" y="76200"/>
            <a:ext cx="7772400" cy="561051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760730" marR="5080" indent="-748665" algn="ctr">
              <a:spcBef>
                <a:spcPts val="535"/>
              </a:spcBef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sz="2800" b="1" spc="-8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</a:t>
            </a:r>
            <a:r>
              <a:rPr sz="2800" b="1" spc="-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конкурса</a:t>
            </a:r>
            <a:r>
              <a:rPr sz="2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-10" dirty="0" smtClean="0">
                <a:solidFill>
                  <a:srgbClr val="333E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февраля </a:t>
            </a:r>
            <a:r>
              <a:rPr sz="2800" b="1" spc="-10" dirty="0" smtClean="0">
                <a:solidFill>
                  <a:srgbClr val="333E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ru-RU" sz="2800" b="1" spc="-10" dirty="0">
                <a:solidFill>
                  <a:srgbClr val="333E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800" b="1" spc="-10" dirty="0" smtClean="0">
                <a:solidFill>
                  <a:srgbClr val="333E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года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1752600" y="788523"/>
            <a:ext cx="9016689" cy="935491"/>
            <a:chOff x="1036356" y="61"/>
            <a:chExt cx="9236179" cy="1328021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1036356" y="61"/>
              <a:ext cx="9236179" cy="1328021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Скругленный прямоугольник 4"/>
            <p:cNvSpPr txBox="1"/>
            <p:nvPr/>
          </p:nvSpPr>
          <p:spPr>
            <a:xfrm>
              <a:off x="1075252" y="38957"/>
              <a:ext cx="9158387" cy="125022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35560" rIns="53340" bIns="3556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Конкурсное испытание </a:t>
              </a:r>
            </a:p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«Высшая Лига дополнительного образования детей» </a:t>
              </a:r>
              <a:endParaRPr lang="ru-RU" sz="28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5600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10815472" cy="553998"/>
          </a:xfrm>
        </p:spPr>
        <p:txBody>
          <a:bodyPr/>
          <a:lstStyle/>
          <a:p>
            <a:pPr algn="ctr"/>
            <a:r>
              <a:rPr lang="ru-RU" dirty="0" smtClean="0"/>
              <a:t>Вопросы жюри (пример)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38200" y="1371600"/>
            <a:ext cx="10515600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69875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solidFill>
                  <a:srgbClr val="18181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18181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</a:t>
            </a:r>
            <a:r>
              <a:rPr lang="ru-RU" sz="1400" dirty="0" smtClean="0">
                <a:solidFill>
                  <a:srgbClr val="18181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</a:t>
            </a:r>
            <a:r>
              <a:rPr lang="ru-RU" sz="2000" dirty="0" smtClean="0">
                <a:solidFill>
                  <a:srgbClr val="18181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каких аспектов</a:t>
            </a:r>
            <a:r>
              <a:rPr lang="ru-RU" sz="2000" dirty="0" smtClean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образования ребёнка, на Ваш взгляд, отвечает семья, а за </a:t>
            </a:r>
            <a:r>
              <a:rPr lang="ru-RU" sz="2000" dirty="0" smtClean="0">
                <a:solidFill>
                  <a:srgbClr val="18181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какие - </a:t>
            </a:r>
            <a:r>
              <a:rPr lang="ru-RU" sz="2000" dirty="0" smtClean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система дополнительного образования? 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269875">
              <a:lnSpc>
                <a:spcPct val="115000"/>
              </a:lnSpc>
              <a:spcAft>
                <a:spcPts val="0"/>
              </a:spcAft>
            </a:pP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0510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Знаменитый отечественный психолог и педагог Лев Семёнович Выготский утверждал,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преодоление трудностей развивает способности. Какие трудности вы создаёте себе, а какие своим обучающимся/наставляемым, чтобы и Ваши, и их способности развивались? Приведите примеры с опорой на Вашу дополнительную общеразвивающую/адаптированную программу или программу наставничества.</a:t>
            </a:r>
            <a:endPara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355600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Посоветуйте книгу, которую, на Ваш взгляд, должен прочитать каждый педагог. Объясните свой выбор.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15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099177201"/>
              </p:ext>
            </p:extLst>
          </p:nvPr>
        </p:nvGraphicFramePr>
        <p:xfrm>
          <a:off x="304800" y="1134533"/>
          <a:ext cx="117348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8" name="Группа 17"/>
          <p:cNvGrpSpPr/>
          <p:nvPr/>
        </p:nvGrpSpPr>
        <p:grpSpPr>
          <a:xfrm>
            <a:off x="9424177" y="2573169"/>
            <a:ext cx="2442002" cy="1772581"/>
            <a:chOff x="5943599" y="1678070"/>
            <a:chExt cx="2732187" cy="1632206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5943599" y="1678070"/>
              <a:ext cx="2732187" cy="163220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Скругленный прямоугольник 4"/>
            <p:cNvSpPr txBox="1"/>
            <p:nvPr/>
          </p:nvSpPr>
          <p:spPr>
            <a:xfrm>
              <a:off x="5991405" y="1725876"/>
              <a:ext cx="2636575" cy="15365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1280" tIns="60960" rIns="81280" bIns="60960" numCol="1" spcCol="1270" anchor="ctr" anchorCtr="0">
              <a:noAutofit/>
            </a:bodyPr>
            <a:lstStyle/>
            <a:p>
              <a:pPr lvl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«Высшая Лига дополнительного образования детей» </a:t>
              </a:r>
              <a:endParaRPr lang="ru-RU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9401633" y="4691708"/>
            <a:ext cx="2450433" cy="1447800"/>
            <a:chOff x="6593325" y="3554302"/>
            <a:chExt cx="2425810" cy="1538511"/>
          </a:xfrm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6593325" y="3554302"/>
              <a:ext cx="2425810" cy="153851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Скругленный прямоугольник 4"/>
            <p:cNvSpPr txBox="1"/>
            <p:nvPr/>
          </p:nvSpPr>
          <p:spPr>
            <a:xfrm>
              <a:off x="6748478" y="3607532"/>
              <a:ext cx="2242329" cy="12959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0800" tIns="38100" rIns="50800" bIns="381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Место проведения: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МБУДО «Центр внешкольной работы г.Брянска»</a:t>
              </a:r>
              <a:endParaRPr lang="ru-RU" sz="20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4" name="Прямоугольник 23"/>
          <p:cNvSpPr/>
          <p:nvPr/>
        </p:nvSpPr>
        <p:spPr>
          <a:xfrm>
            <a:off x="432771" y="228600"/>
            <a:ext cx="11441839" cy="838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Сроки проведения и этапы конкурса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533400" y="1184914"/>
            <a:ext cx="2667000" cy="720086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22.01.2026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657600" y="1171776"/>
            <a:ext cx="2667000" cy="720086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03.02.2026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571593" y="1184914"/>
            <a:ext cx="2667000" cy="80798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04.02.2026-05.02.2026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9347638" y="1205935"/>
            <a:ext cx="2526972" cy="720086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12.02.2026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218618" y="2097417"/>
            <a:ext cx="889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этап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60099" y="2097417"/>
            <a:ext cx="889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этап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46106" y="2097417"/>
            <a:ext cx="889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этап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57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0" y="1478166"/>
            <a:ext cx="3752850" cy="3145971"/>
          </a:xfrm>
          <a:prstGeom prst="rect">
            <a:avLst/>
          </a:prstGeom>
        </p:spPr>
      </p:pic>
      <p:sp>
        <p:nvSpPr>
          <p:cNvPr id="14" name="object 5"/>
          <p:cNvSpPr/>
          <p:nvPr/>
        </p:nvSpPr>
        <p:spPr>
          <a:xfrm>
            <a:off x="1828800" y="319404"/>
            <a:ext cx="8168640" cy="978535"/>
          </a:xfrm>
          <a:custGeom>
            <a:avLst/>
            <a:gdLst/>
            <a:ahLst/>
            <a:cxnLst/>
            <a:rect l="l" t="t" r="r" b="b"/>
            <a:pathLst>
              <a:path w="8168640" h="978535">
                <a:moveTo>
                  <a:pt x="0" y="163067"/>
                </a:moveTo>
                <a:lnTo>
                  <a:pt x="5826" y="119723"/>
                </a:lnTo>
                <a:lnTo>
                  <a:pt x="22267" y="80771"/>
                </a:lnTo>
                <a:lnTo>
                  <a:pt x="47767" y="47767"/>
                </a:lnTo>
                <a:lnTo>
                  <a:pt x="80772" y="22267"/>
                </a:lnTo>
                <a:lnTo>
                  <a:pt x="119723" y="5826"/>
                </a:lnTo>
                <a:lnTo>
                  <a:pt x="163067" y="0"/>
                </a:lnTo>
                <a:lnTo>
                  <a:pt x="8005572" y="0"/>
                </a:lnTo>
                <a:lnTo>
                  <a:pt x="8048916" y="5826"/>
                </a:lnTo>
                <a:lnTo>
                  <a:pt x="8087868" y="22267"/>
                </a:lnTo>
                <a:lnTo>
                  <a:pt x="8120872" y="47767"/>
                </a:lnTo>
                <a:lnTo>
                  <a:pt x="8146372" y="80772"/>
                </a:lnTo>
                <a:lnTo>
                  <a:pt x="8162813" y="119723"/>
                </a:lnTo>
                <a:lnTo>
                  <a:pt x="8168639" y="163067"/>
                </a:lnTo>
                <a:lnTo>
                  <a:pt x="8168639" y="815339"/>
                </a:lnTo>
                <a:lnTo>
                  <a:pt x="8162813" y="858684"/>
                </a:lnTo>
                <a:lnTo>
                  <a:pt x="8146372" y="897635"/>
                </a:lnTo>
                <a:lnTo>
                  <a:pt x="8120872" y="930640"/>
                </a:lnTo>
                <a:lnTo>
                  <a:pt x="8087867" y="956140"/>
                </a:lnTo>
                <a:lnTo>
                  <a:pt x="8048916" y="972581"/>
                </a:lnTo>
                <a:lnTo>
                  <a:pt x="8005572" y="978407"/>
                </a:lnTo>
                <a:lnTo>
                  <a:pt x="163067" y="978407"/>
                </a:lnTo>
                <a:lnTo>
                  <a:pt x="119723" y="972581"/>
                </a:lnTo>
                <a:lnTo>
                  <a:pt x="80772" y="956140"/>
                </a:lnTo>
                <a:lnTo>
                  <a:pt x="47767" y="930640"/>
                </a:lnTo>
                <a:lnTo>
                  <a:pt x="22267" y="897635"/>
                </a:lnTo>
                <a:lnTo>
                  <a:pt x="5826" y="858684"/>
                </a:lnTo>
                <a:lnTo>
                  <a:pt x="0" y="815339"/>
                </a:lnTo>
                <a:lnTo>
                  <a:pt x="0" y="163067"/>
                </a:lnTo>
                <a:close/>
              </a:path>
            </a:pathLst>
          </a:custGeom>
          <a:ln w="381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TextBox 14"/>
          <p:cNvSpPr txBox="1"/>
          <p:nvPr/>
        </p:nvSpPr>
        <p:spPr>
          <a:xfrm>
            <a:off x="6712993" y="4419599"/>
            <a:ext cx="434766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для подготовки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 конкурсу: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библиотека, фильмография,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мастер-классы, открытые занятия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финалистов (официальный сайт конкурса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«Сердце отдаю детям»)</a:t>
            </a: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68669" y="547061"/>
            <a:ext cx="62889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Полезные материалы для ознакомления</a:t>
            </a:r>
            <a:endParaRPr lang="ru-RU" sz="28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523" y="1752600"/>
            <a:ext cx="3287829" cy="27387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51128" y="4420401"/>
            <a:ext cx="44278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Видиоматериалы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«Визитная карточка», видеообращения,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дополнителные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общеобразовательные программы участников «Сердце отдаю детям» - 2025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(официальный сайт конкурса «Сердце отдаю детям»)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99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9527" y="208222"/>
            <a:ext cx="3421381" cy="115090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34000" y="144492"/>
            <a:ext cx="5227955" cy="1053494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760730" marR="5080" indent="-748665" algn="ctr">
              <a:spcBef>
                <a:spcPts val="535"/>
              </a:spcBef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1</a:t>
            </a:r>
            <a:r>
              <a:rPr sz="3200" b="1" spc="-8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</a:t>
            </a:r>
            <a:r>
              <a:rPr sz="3200" b="1" spc="-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конкурса</a:t>
            </a:r>
            <a:r>
              <a:rPr sz="32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spc="-10" dirty="0">
                <a:solidFill>
                  <a:srgbClr val="333E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200" b="1" spc="-10" dirty="0" smtClean="0">
                <a:solidFill>
                  <a:srgbClr val="333E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февраля </a:t>
            </a:r>
            <a:r>
              <a:rPr sz="3200" b="1" spc="-10" dirty="0" smtClean="0">
                <a:solidFill>
                  <a:srgbClr val="333E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ru-RU" sz="3200" b="1" spc="-10" dirty="0" smtClean="0">
                <a:solidFill>
                  <a:srgbClr val="333E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года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9400" y="218968"/>
            <a:ext cx="1320649" cy="1145417"/>
          </a:xfrm>
          <a:prstGeom prst="rect">
            <a:avLst/>
          </a:prstGeom>
        </p:spPr>
      </p:pic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894280070"/>
              </p:ext>
            </p:extLst>
          </p:nvPr>
        </p:nvGraphicFramePr>
        <p:xfrm>
          <a:off x="609600" y="1524000"/>
          <a:ext cx="10844075" cy="41936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19" name="Группа 18"/>
          <p:cNvGrpSpPr/>
          <p:nvPr/>
        </p:nvGrpSpPr>
        <p:grpSpPr>
          <a:xfrm>
            <a:off x="6005361" y="4114800"/>
            <a:ext cx="5897869" cy="1495998"/>
            <a:chOff x="425687" y="728662"/>
            <a:chExt cx="5123639" cy="1220602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693185" y="728662"/>
              <a:ext cx="4458298" cy="1197984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Скругленный прямоугольник 4"/>
            <p:cNvSpPr txBox="1"/>
            <p:nvPr/>
          </p:nvSpPr>
          <p:spPr>
            <a:xfrm>
              <a:off x="425687" y="821456"/>
              <a:ext cx="5123639" cy="112780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35560" rIns="53340" bIns="35560" numCol="1" spcCol="1270" anchor="ctr" anchorCtr="0">
              <a:noAutofit/>
            </a:bodyPr>
            <a:lstStyle/>
            <a:p>
              <a:pPr lvl="0" algn="ctr" defTabSz="1244600"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Групповое конкурсное </a:t>
              </a:r>
            </a:p>
            <a:p>
              <a:pPr lvl="0" algn="ctr" defTabSz="1244600"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испытание</a:t>
              </a:r>
              <a:endParaRPr lang="ru-RU" sz="28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887622449"/>
              </p:ext>
            </p:extLst>
          </p:nvPr>
        </p:nvGraphicFramePr>
        <p:xfrm>
          <a:off x="304800" y="304800"/>
          <a:ext cx="11582400" cy="678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66846" y="2190975"/>
            <a:ext cx="18485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7600" y="2027632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оценки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05200" y="5867400"/>
            <a:ext cx="518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Максимальное количество баллов - 16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96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2200" y="5181600"/>
            <a:ext cx="1838220" cy="156766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311911"/>
            <a:ext cx="7696200" cy="7002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77900" y="431211"/>
            <a:ext cx="43123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видеообращения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1295400"/>
            <a:ext cx="100584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Видеообращение конкурсанта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образовательное решение в рамках конкурсного испытания о наиболее целесообразном изменении в содержании или методах преподавания программы или в особенностях организации образовательного процесса, осуществленных в конкретных условиях реализации своей программы в ответ на глобальные вызовы современности. 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Образовательное решение направлено на эффективное достижение планируемых результатов воспитания детей, наставничества для педагогов и основано на осмысленном отборе и применении научно-педагогического подхода, форм воспитательного, методического, дидактического и (или) технологического способов совершенствования образовательного процесса. </a:t>
            </a:r>
          </a:p>
          <a:p>
            <a:endParaRPr lang="ru-RU" sz="2000" dirty="0">
              <a:latin typeface="Times New Roman" panose="02020603050405020304" pitchFamily="18" charset="0"/>
            </a:endParaRPr>
          </a:p>
          <a:p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53393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43000" y="39173"/>
            <a:ext cx="1013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Концепция развития дополнительного образования детей до 2030 года 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884" y="1466798"/>
            <a:ext cx="4321629" cy="300768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ru-RU" sz="16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Приоритетное </a:t>
            </a:r>
            <a:r>
              <a:rPr lang="ru-RU" sz="1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 к формированию общероссийской гражданской идентичности, патриотизма, укреплению межнациональных </a:t>
            </a:r>
            <a:r>
              <a:rPr lang="ru-RU" sz="16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отношений.</a:t>
            </a:r>
            <a:endParaRPr lang="ru-RU" sz="16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ru-RU" sz="1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и распространение программ, направленных на развитие навыков межкультурной коммуникации, культуры межнационального общения, лидерских </a:t>
            </a:r>
            <a:r>
              <a:rPr lang="ru-RU" sz="16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навыков. </a:t>
            </a:r>
            <a:endParaRPr lang="ru-RU" sz="16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049652" y="4148544"/>
            <a:ext cx="4150230" cy="2735317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Вовлечение детей в научную работу, в деятельность, связанную         с         наблюдением,         описанием,         моделированием и конструированием различных явлений окружающего мира.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Обеспечение междисциплинарного подхода в части интеграции с различными областями знаний.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8060162" y="1126415"/>
            <a:ext cx="4131838" cy="299658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lang="ru-RU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lang="ru-RU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Вовлечение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детей, в том числе детей с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ОВЗ и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детей-инвалидов, в мероприятия, содержащие элементы различных видов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спорта.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командных, индивидуальных игровых видов деятельности, способствующих  физическому, духовному, интеллектуальному,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здоровьесберегающему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и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патриотическому воспитанию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детей.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1770" y="4122682"/>
            <a:ext cx="4340023" cy="2735317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lang="ru-RU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Содействие повышению привлекательности науки для подрастающего поколения.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получения детьми достоверной информации о передовых достижениях  и открытиях мировой и отечественной науки.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311868" y="4148545"/>
            <a:ext cx="3792668" cy="273531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lang="ru-RU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культурного наследия:</a:t>
            </a:r>
          </a:p>
          <a:p>
            <a:pPr marL="357188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фольклора, ремесел, художественных промыслов, этнокультурных традиций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народов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России.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актуального театра: социального, инклюзивного, этнокультурного.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311867" y="1165687"/>
            <a:ext cx="3782157" cy="2966943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Походно-экспедиционные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экскурсионные, проектно-исследовательские и другие профильные формы работы с целью изучения малой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Родины.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Междисциплинарный подход в части интеграции с различным областями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знаний. 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9141" y="940461"/>
            <a:ext cx="4300611" cy="58994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345730" y="948690"/>
            <a:ext cx="3748295" cy="58171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Туристско-краеведческая направленность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8104536" y="959271"/>
            <a:ext cx="4087464" cy="58574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Физкультурно-спортивная направленность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0131" y="4132327"/>
            <a:ext cx="4301737" cy="50833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Техническая направленность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298731" y="4158178"/>
            <a:ext cx="3795293" cy="482483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8094024" y="4159430"/>
            <a:ext cx="4097976" cy="4812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Естественнонаучная направленность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82738" y="4188579"/>
            <a:ext cx="32928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Художественная направленность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4035" y="932775"/>
            <a:ext cx="3917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Социально-гуманитарная </a:t>
            </a: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направленность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66800" y="405069"/>
            <a:ext cx="108331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u="sng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Обновление содержания дополнительных общеобразовательных программ</a:t>
            </a:r>
            <a:endParaRPr lang="ru-RU" sz="2400" b="1" u="sng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54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19655" y="28903"/>
            <a:ext cx="10744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мероприятий</a:t>
            </a:r>
          </a:p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реализации Концепции развития дополнительного образования детей до 2030 года, </a:t>
            </a:r>
          </a:p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этап (2025 - 2030 годы) 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(утвержден распоряжением Правительства Российской Федерации   от 1 июля 2025 г. № 1745-р)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459945"/>
              </p:ext>
            </p:extLst>
          </p:nvPr>
        </p:nvGraphicFramePr>
        <p:xfrm>
          <a:off x="304800" y="1524000"/>
          <a:ext cx="11582400" cy="505717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60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2578"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34290" marB="3429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2025-2030 гг.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34290" marB="34290" anchor="ctr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8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8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34290" marB="3429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199">
                <a:tc>
                  <a:txBody>
                    <a:bodyPr/>
                    <a:lstStyle/>
                    <a:p>
                      <a:pPr marL="87313" indent="92075"/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детей в возрасте </a:t>
                      </a:r>
                      <a:r>
                        <a:rPr lang="ru-RU" sz="2000" b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 5 до 18 лет, охваченных дополнительным образованием  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4290" marR="3429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i="0" dirty="0" smtClean="0">
                          <a:solidFill>
                            <a:srgbClr val="333333"/>
                          </a:solidFill>
                          <a:effectLst/>
                          <a:latin typeface="YS Text"/>
                        </a:rPr>
                        <a:t>&gt; 80%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4290" marR="34290" marT="34290" marB="3429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indent="179388"/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детей, которые обеспечены социальными  сертификатами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4290" marR="3429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25-30 %</a:t>
                      </a:r>
                    </a:p>
                  </a:txBody>
                  <a:tcPr marL="34290" marR="34290" marT="34290" marB="3429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4791">
                <a:tc>
                  <a:txBody>
                    <a:bodyPr/>
                    <a:lstStyle/>
                    <a:p>
                      <a:pPr marL="182563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Доля организаций негосударственн</a:t>
                      </a:r>
                      <a:r>
                        <a:rPr lang="ru-RU" sz="20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ого сектора, реализующих ДОП, в общем количестве организаций в сфере дополнительного образования детей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4290" marR="3429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&gt; 10 %</a:t>
                      </a:r>
                    </a:p>
                  </a:txBody>
                  <a:tcPr marL="34290" marR="34290" marT="34290" marB="3429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8370842"/>
                  </a:ext>
                </a:extLst>
              </a:tr>
              <a:tr h="703009">
                <a:tc>
                  <a:txBody>
                    <a:bodyPr/>
                    <a:lstStyle/>
                    <a:p>
                      <a:pPr marL="182563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обучающихся в общеобразовательных учреждениях г. Брянска               по проекту «Школьный</a:t>
                      </a:r>
                      <a:r>
                        <a:rPr lang="ru-RU" sz="20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="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кванториум</a:t>
                      </a:r>
                      <a:r>
                        <a:rPr lang="ru-RU" sz="20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4290" marR="3429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500</a:t>
                      </a:r>
                    </a:p>
                  </a:txBody>
                  <a:tcPr marL="34290" marR="34290" marT="34290" marB="3429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5195439"/>
                  </a:ext>
                </a:extLst>
              </a:tr>
              <a:tr h="426185">
                <a:tc>
                  <a:txBody>
                    <a:bodyPr/>
                    <a:lstStyle/>
                    <a:p>
                      <a:pPr marL="182563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детей, обучающихся в Центрах</a:t>
                      </a:r>
                      <a:r>
                        <a:rPr lang="ru-RU" sz="20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технического образования </a:t>
                      </a:r>
                      <a:r>
                        <a:rPr lang="ru-RU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г. Брянска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4290" marR="3429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500</a:t>
                      </a:r>
                    </a:p>
                  </a:txBody>
                  <a:tcPr marL="34290" marR="34290" marT="34290" marB="3429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8728493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marL="182563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Новые места в образовательных организациях различных типов для реализации ДОП всех направленностей </a:t>
                      </a:r>
                    </a:p>
                  </a:txBody>
                  <a:tcPr marL="34290" marR="3429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365мест/575 чел.</a:t>
                      </a:r>
                    </a:p>
                  </a:txBody>
                  <a:tcPr marL="34290" marR="34290" marT="34290" marB="3429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6066784"/>
                  </a:ext>
                </a:extLst>
              </a:tr>
              <a:tr h="744791">
                <a:tc>
                  <a:txBody>
                    <a:bodyPr/>
                    <a:lstStyle/>
                    <a:p>
                      <a:pPr marL="182563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детей с ОВЗ и детей-инвалидов, </a:t>
                      </a:r>
                      <a:r>
                        <a:rPr kumimoji="0" lang="ru-RU" sz="20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в</a:t>
                      </a:r>
                      <a:r>
                        <a:rPr lang="ru-RU" sz="20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овлеченных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в систему дополнительного образования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. </a:t>
                      </a:r>
                      <a:endParaRPr kumimoji="0" lang="ru-RU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4290" marR="3429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50-80 %</a:t>
                      </a:r>
                    </a:p>
                    <a:p>
                      <a:pPr algn="ctr"/>
                      <a:endParaRPr lang="ru-RU" sz="20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4290" marR="34290" marT="34290" marB="3429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30990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131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09134" y="48534"/>
            <a:ext cx="9096024" cy="563616"/>
          </a:xfrm>
          <a:prstGeom prst="rect">
            <a:avLst/>
          </a:prstGeom>
        </p:spPr>
        <p:txBody>
          <a:bodyPr vert="horz" wrap="square" lIns="0" tIns="9525" rIns="0" bIns="0" rtlCol="0" anchor="ctr">
            <a:spAutoFit/>
          </a:bodyPr>
          <a:lstStyle/>
          <a:p>
            <a:pPr marL="9525" algn="ctr">
              <a:spcBef>
                <a:spcPts val="75"/>
              </a:spcBef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Нормативные документы</a:t>
            </a:r>
            <a:endParaRPr b="1" spc="-8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2667000" y="762000"/>
            <a:ext cx="8575308" cy="482944"/>
          </a:xfrm>
          <a:custGeom>
            <a:avLst/>
            <a:gdLst/>
            <a:ahLst/>
            <a:cxnLst/>
            <a:rect l="l" t="t" r="r" b="b"/>
            <a:pathLst>
              <a:path w="10515600">
                <a:moveTo>
                  <a:pt x="0" y="0"/>
                </a:moveTo>
                <a:lnTo>
                  <a:pt x="10515600" y="0"/>
                </a:lnTo>
              </a:path>
            </a:pathLst>
          </a:custGeom>
          <a:ln w="19050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70" name="Прямоугольник 69"/>
          <p:cNvSpPr/>
          <p:nvPr/>
        </p:nvSpPr>
        <p:spPr>
          <a:xfrm>
            <a:off x="457200" y="990334"/>
            <a:ext cx="11430000" cy="7171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29 декабря 2012 г. № 273-ФЗ «Об образовании в Российской Федерации» (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ред.от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28.02.2025 г.)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Указ Президента Российской Федерации от 9 ноября 2022 г. № 809 «Об утверждении основ государственной политики по сохранению и укреплению традиционных российских духовно-нравственных ценностей»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Указ Президента Российской Федерации от 7 мая 2024 г. № 309 «О национальных целях развития Российской Федерации на период до 2030 года и на перспективу до 2036 года» (Национальный проект «Молодёжь и дети»; федеральный проект «Все лучшее детям»)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Распоряжение Правительства РФ от 31 марта 2022 г. № 678-р «Об утверждении Концепции развития дополнительного образования детей до 2030 года» (ред. от 15.05.2023)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просвещения Российской Федерации от 27 июля 2022 г. № 629 «Об утверждении Порядка организации и осуществления образовательной деятельности по дополнительным общеобразовательным программам»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труда и социальной защиты Российской Федерации от 22.09.2021 №652н. Профессиональный стандарт «Педагог дополнительного образования детей и взрослых»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Стратегии развития образования до 2036 года и на перспективу до 2040 года (проект)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Брянской области от 31 декабря 2018 г. N 764-п. Государственная программа "Развитие образования и науки Брянской области".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29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3376</TotalTime>
  <Words>2602</Words>
  <Application>Microsoft Office PowerPoint</Application>
  <PresentationFormat>Широкоэкранный</PresentationFormat>
  <Paragraphs>456</Paragraphs>
  <Slides>30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7" baseType="lpstr">
      <vt:lpstr>Arial</vt:lpstr>
      <vt:lpstr>Calibri</vt:lpstr>
      <vt:lpstr>Georgia</vt:lpstr>
      <vt:lpstr>Times New Roman</vt:lpstr>
      <vt:lpstr>Wingdings</vt:lpstr>
      <vt:lpstr>YS Text</vt:lpstr>
      <vt:lpstr>Office Theme</vt:lpstr>
      <vt:lpstr>Семинар для педагогических работников образовательных организаций   «Организационно-методические аспекты проведения муниципального этапа областного конкурса профессионального мастерства работников сферы дополнительного образования «Сердце отдаю детям» - 2026»</vt:lpstr>
      <vt:lpstr>Презентация PowerPoint</vt:lpstr>
      <vt:lpstr>Презентация PowerPoint</vt:lpstr>
      <vt:lpstr>       1 этап конкурса  3 февраля 2026 года</vt:lpstr>
      <vt:lpstr>Презентация PowerPoint</vt:lpstr>
      <vt:lpstr>Презентация PowerPoint</vt:lpstr>
      <vt:lpstr>Презентация PowerPoint</vt:lpstr>
      <vt:lpstr>Презентация PowerPoint</vt:lpstr>
      <vt:lpstr>Нормативные документы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2 этап конкурса  4-5 февраля 2026 года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3 этап конкурса   12 февраля 2026 года</vt:lpstr>
      <vt:lpstr>Вопросы жюри (пример)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 Obstinate</dc:creator>
  <cp:lastModifiedBy>ЦВР_Брянск</cp:lastModifiedBy>
  <cp:revision>302</cp:revision>
  <cp:lastPrinted>2025-12-09T09:20:25Z</cp:lastPrinted>
  <dcterms:created xsi:type="dcterms:W3CDTF">2024-11-29T08:49:07Z</dcterms:created>
  <dcterms:modified xsi:type="dcterms:W3CDTF">2025-12-10T11:13:28Z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2023-02-06T00:00:00Z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2024-11-29T00:00:00Z</vt:filetime>
  </property>
  <property fmtid="{D5CDD505-2E9C-101B-9397-08002B2CF9AE}" pid="5" name="Producer">
    <vt:lpwstr>3-Heights(TM) PDF Security Shell 4.8.25.2 (http://www.pdf-tools.com)</vt:lpwstr>
  </property>
</Properties>
</file>