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303" r:id="rId4"/>
    <p:sldId id="259" r:id="rId5"/>
    <p:sldId id="322" r:id="rId6"/>
    <p:sldId id="300" r:id="rId7"/>
    <p:sldId id="313" r:id="rId8"/>
    <p:sldId id="311" r:id="rId9"/>
    <p:sldId id="323" r:id="rId10"/>
    <p:sldId id="325" r:id="rId11"/>
    <p:sldId id="298" r:id="rId12"/>
    <p:sldId id="326" r:id="rId13"/>
    <p:sldId id="327" r:id="rId14"/>
    <p:sldId id="328" r:id="rId15"/>
    <p:sldId id="301" r:id="rId16"/>
    <p:sldId id="317" r:id="rId17"/>
    <p:sldId id="329" r:id="rId18"/>
    <p:sldId id="318" r:id="rId19"/>
    <p:sldId id="307" r:id="rId20"/>
    <p:sldId id="306" r:id="rId21"/>
    <p:sldId id="296" r:id="rId22"/>
    <p:sldId id="332" r:id="rId23"/>
    <p:sldId id="331" r:id="rId24"/>
    <p:sldId id="299" r:id="rId25"/>
    <p:sldId id="297" r:id="rId26"/>
    <p:sldId id="309" r:id="rId27"/>
    <p:sldId id="312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61" d="100"/>
          <a:sy n="61" d="100"/>
        </p:scale>
        <p:origin x="788" y="48"/>
      </p:cViewPr>
      <p:guideLst>
        <p:guide orient="horz" pos="292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9F1B9-22EB-43C7-B3FB-1062A7E63DAD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F73A93A-7EDE-49F9-BA70-6F1F39C857D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17.01.2025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91936-39F8-4579-8D53-468356D281E9}" type="parTrans" cxnId="{76A28202-3259-4D32-ACAC-365917488EFE}">
      <dgm:prSet/>
      <dgm:spPr/>
      <dgm:t>
        <a:bodyPr/>
        <a:lstStyle/>
        <a:p>
          <a:endParaRPr lang="ru-RU"/>
        </a:p>
      </dgm:t>
    </dgm:pt>
    <dgm:pt modelId="{3ACD2F21-C4CC-4C10-AD5E-576F7CEC38ED}" type="sibTrans" cxnId="{76A28202-3259-4D32-ACAC-365917488EFE}">
      <dgm:prSet/>
      <dgm:spPr/>
      <dgm:t>
        <a:bodyPr/>
        <a:lstStyle/>
        <a:p>
          <a:endParaRPr lang="ru-RU"/>
        </a:p>
      </dgm:t>
    </dgm:pt>
    <dgm:pt modelId="{6C8FF3C7-1BA1-4BB5-8D5B-DCF194B32C4E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Заявка;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согласие на обработку персональных данных;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видеообращение;</a:t>
          </a:r>
        </a:p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техническая заявка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10887-2571-4193-AABB-A994F68B7DD2}" type="parTrans" cxnId="{3DA260C0-AE7E-4AD6-B27A-B87B38BAE683}">
      <dgm:prSet/>
      <dgm:spPr/>
      <dgm:t>
        <a:bodyPr/>
        <a:lstStyle/>
        <a:p>
          <a:endParaRPr lang="ru-RU"/>
        </a:p>
      </dgm:t>
    </dgm:pt>
    <dgm:pt modelId="{2A7642AC-6B46-43B5-B9F9-D32DBB7FA8D5}" type="sibTrans" cxnId="{3DA260C0-AE7E-4AD6-B27A-B87B38BAE683}">
      <dgm:prSet/>
      <dgm:spPr/>
      <dgm:t>
        <a:bodyPr/>
        <a:lstStyle/>
        <a:p>
          <a:endParaRPr lang="ru-RU"/>
        </a:p>
      </dgm:t>
    </dgm:pt>
    <dgm:pt modelId="{D7417751-9183-4C10-B37D-8B302B99374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28.01.2025</a:t>
          </a:r>
        </a:p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D6724-E8E3-4E41-8D33-D0298F547719}" type="parTrans" cxnId="{048F16AC-9785-4274-8340-28FA8E6899C9}">
      <dgm:prSet/>
      <dgm:spPr/>
      <dgm:t>
        <a:bodyPr/>
        <a:lstStyle/>
        <a:p>
          <a:endParaRPr lang="ru-RU"/>
        </a:p>
      </dgm:t>
    </dgm:pt>
    <dgm:pt modelId="{7160142C-9BFC-4A8B-8173-9D8BE236B8CF}" type="sibTrans" cxnId="{048F16AC-9785-4274-8340-28FA8E6899C9}">
      <dgm:prSet/>
      <dgm:spPr/>
      <dgm:t>
        <a:bodyPr/>
        <a:lstStyle/>
        <a:p>
          <a:endParaRPr lang="ru-RU"/>
        </a:p>
      </dgm:t>
    </dgm:pt>
    <dgm:pt modelId="{06D412DF-0D0F-48AE-8B4E-530B36272CA8}">
      <dgm:prSet phldrT="[Текст]" custT="1"/>
      <dgm:spPr/>
      <dgm:t>
        <a:bodyPr/>
        <a:lstStyle/>
        <a:p>
          <a:pPr algn="l"/>
          <a:endParaRPr lang="ru-RU" sz="240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«В</a:t>
          </a:r>
          <a:r>
            <a:rPr lang="ru-RU" sz="20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идеообращение»</a:t>
          </a:r>
        </a:p>
        <a:p>
          <a:pPr algn="ctr"/>
          <a:r>
            <a:rPr lang="ru-RU" sz="20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«Педагогическое многоборье»</a:t>
          </a:r>
        </a:p>
        <a:p>
          <a:pPr algn="ctr"/>
          <a:r>
            <a:rPr lang="ru-RU" sz="20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«Командный импровизационный конкурс»</a:t>
          </a:r>
        </a:p>
        <a:p>
          <a:pPr algn="ctr"/>
          <a:endParaRPr lang="ru-RU" sz="20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052F9-CEBC-4CEE-8F0D-21C30A12DE74}" type="parTrans" cxnId="{A49577B4-F324-4B13-B100-4E1FEC696BB1}">
      <dgm:prSet/>
      <dgm:spPr/>
      <dgm:t>
        <a:bodyPr/>
        <a:lstStyle/>
        <a:p>
          <a:endParaRPr lang="ru-RU"/>
        </a:p>
      </dgm:t>
    </dgm:pt>
    <dgm:pt modelId="{40C03EE2-B60D-4605-AEB8-573A97014E4F}" type="sibTrans" cxnId="{A49577B4-F324-4B13-B100-4E1FEC696BB1}">
      <dgm:prSet/>
      <dgm:spPr/>
      <dgm:t>
        <a:bodyPr/>
        <a:lstStyle/>
        <a:p>
          <a:endParaRPr lang="ru-RU"/>
        </a:p>
      </dgm:t>
    </dgm:pt>
    <dgm:pt modelId="{EDC49279-E2D2-4E9A-A64D-C9207196D97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МБУДО «Центр внешкольной работы г.Брянска»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3E724-856C-48C0-A70C-3FE9C5CBC118}" type="parTrans" cxnId="{75EA7C89-B1C7-40CE-A138-AB9F8B89101C}">
      <dgm:prSet/>
      <dgm:spPr/>
      <dgm:t>
        <a:bodyPr/>
        <a:lstStyle/>
        <a:p>
          <a:endParaRPr lang="ru-RU"/>
        </a:p>
      </dgm:t>
    </dgm:pt>
    <dgm:pt modelId="{66269448-5926-46C2-82A9-3E61ADC3FC60}" type="sibTrans" cxnId="{75EA7C89-B1C7-40CE-A138-AB9F8B89101C}">
      <dgm:prSet/>
      <dgm:spPr/>
      <dgm:t>
        <a:bodyPr/>
        <a:lstStyle/>
        <a:p>
          <a:endParaRPr lang="ru-RU"/>
        </a:p>
      </dgm:t>
    </dgm:pt>
    <dgm:pt modelId="{B4F2C082-4FA1-45A0-97C3-12EE8661EBE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29.01.2025-30.01.2025</a:t>
          </a:r>
        </a:p>
        <a:p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9B1EC-AF1F-464A-BCEC-458FC9C4CA74}" type="parTrans" cxnId="{D4FECA37-F22D-4751-9CE6-E740C03A0482}">
      <dgm:prSet/>
      <dgm:spPr/>
      <dgm:t>
        <a:bodyPr/>
        <a:lstStyle/>
        <a:p>
          <a:endParaRPr lang="ru-RU"/>
        </a:p>
      </dgm:t>
    </dgm:pt>
    <dgm:pt modelId="{64891D42-5821-4A4D-AD5A-E46323CF0D61}" type="sibTrans" cxnId="{D4FECA37-F22D-4751-9CE6-E740C03A0482}">
      <dgm:prSet/>
      <dgm:spPr/>
      <dgm:t>
        <a:bodyPr/>
        <a:lstStyle/>
        <a:p>
          <a:endParaRPr lang="ru-RU"/>
        </a:p>
      </dgm:t>
    </dgm:pt>
    <dgm:pt modelId="{8DFCED18-E2CA-41CB-8A53-200D194EEAEE}">
      <dgm:prSet phldrT="[Текст]" custT="1"/>
      <dgm:spPr/>
      <dgm:t>
        <a:bodyPr/>
        <a:lstStyle/>
        <a:p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Открытое занятие для группы обучающихся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Мастер-класс для фокус-группы педагогов/студентов</a:t>
          </a:r>
        </a:p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7D07F-84C1-4692-BC7C-A1799587FE84}" type="parTrans" cxnId="{007BE88E-34C7-4AC1-BF6B-CD7B2701A8CC}">
      <dgm:prSet/>
      <dgm:spPr/>
      <dgm:t>
        <a:bodyPr/>
        <a:lstStyle/>
        <a:p>
          <a:endParaRPr lang="ru-RU"/>
        </a:p>
      </dgm:t>
    </dgm:pt>
    <dgm:pt modelId="{76FFBEF9-8057-46C2-9D81-16A3E7738923}" type="sibTrans" cxnId="{007BE88E-34C7-4AC1-BF6B-CD7B2701A8CC}">
      <dgm:prSet/>
      <dgm:spPr/>
      <dgm:t>
        <a:bodyPr/>
        <a:lstStyle/>
        <a:p>
          <a:endParaRPr lang="ru-RU"/>
        </a:p>
      </dgm:t>
    </dgm:pt>
    <dgm:pt modelId="{C3D68E18-AEA3-480A-8F8B-9A8107DDB3AB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07.02.2025</a:t>
          </a:r>
        </a:p>
        <a:p>
          <a:endParaRPr lang="ru-RU" sz="2400" b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283CA-969B-44C2-B89C-EEDBFC5B4C48}" type="parTrans" cxnId="{3AC6E190-50EC-47EF-AE25-ADF6E8CD8214}">
      <dgm:prSet/>
      <dgm:spPr/>
      <dgm:t>
        <a:bodyPr/>
        <a:lstStyle/>
        <a:p>
          <a:endParaRPr lang="ru-RU"/>
        </a:p>
      </dgm:t>
    </dgm:pt>
    <dgm:pt modelId="{866FD5C9-6D53-4636-9364-A487C8E0688B}" type="sibTrans" cxnId="{3AC6E190-50EC-47EF-AE25-ADF6E8CD8214}">
      <dgm:prSet/>
      <dgm:spPr/>
      <dgm:t>
        <a:bodyPr/>
        <a:lstStyle/>
        <a:p>
          <a:endParaRPr lang="ru-RU"/>
        </a:p>
      </dgm:t>
    </dgm:pt>
    <dgm:pt modelId="{8B2C1D07-B464-47BA-9FB2-4FCBE452879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проведения: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МБУДО «Центр внешкольной работы Советского района» г.Брянска»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CF37-011B-4DBA-B05A-120B722F89C3}" type="sibTrans" cxnId="{56CC6805-27B7-4AE9-AA50-5EF10C923AAE}">
      <dgm:prSet/>
      <dgm:spPr/>
      <dgm:t>
        <a:bodyPr/>
        <a:lstStyle/>
        <a:p>
          <a:endParaRPr lang="ru-RU"/>
        </a:p>
      </dgm:t>
    </dgm:pt>
    <dgm:pt modelId="{90E06E49-C557-44B6-9CA4-8C74332E1951}" type="parTrans" cxnId="{56CC6805-27B7-4AE9-AA50-5EF10C923AAE}">
      <dgm:prSet/>
      <dgm:spPr/>
      <dgm:t>
        <a:bodyPr/>
        <a:lstStyle/>
        <a:p>
          <a:endParaRPr lang="ru-RU"/>
        </a:p>
      </dgm:t>
    </dgm:pt>
    <dgm:pt modelId="{D58C01FC-D395-4FEF-B0B6-549027EBF453}" type="pres">
      <dgm:prSet presAssocID="{B129F1B9-22EB-43C7-B3FB-1062A7E63DA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923BE-CFB8-4441-B070-976A36969710}" type="pres">
      <dgm:prSet presAssocID="{3F73A93A-7EDE-49F9-BA70-6F1F39C857DF}" presName="compNode" presStyleCnt="0"/>
      <dgm:spPr/>
    </dgm:pt>
    <dgm:pt modelId="{49ABF553-61C5-4443-8842-B557B19BD401}" type="pres">
      <dgm:prSet presAssocID="{3F73A93A-7EDE-49F9-BA70-6F1F39C857DF}" presName="aNode" presStyleLbl="bgShp" presStyleIdx="0" presStyleCnt="4" custScaleX="124885" custLinFactNeighborX="1995"/>
      <dgm:spPr/>
      <dgm:t>
        <a:bodyPr/>
        <a:lstStyle/>
        <a:p>
          <a:endParaRPr lang="ru-RU"/>
        </a:p>
      </dgm:t>
    </dgm:pt>
    <dgm:pt modelId="{5EC044D7-9170-4DC8-9F44-7813F9F6FDDC}" type="pres">
      <dgm:prSet presAssocID="{3F73A93A-7EDE-49F9-BA70-6F1F39C857DF}" presName="textNode" presStyleLbl="bgShp" presStyleIdx="0" presStyleCnt="4"/>
      <dgm:spPr/>
      <dgm:t>
        <a:bodyPr/>
        <a:lstStyle/>
        <a:p>
          <a:endParaRPr lang="ru-RU"/>
        </a:p>
      </dgm:t>
    </dgm:pt>
    <dgm:pt modelId="{E36C9A5A-C956-4C74-8EC1-5A1E719CA8B1}" type="pres">
      <dgm:prSet presAssocID="{3F73A93A-7EDE-49F9-BA70-6F1F39C857DF}" presName="compChildNode" presStyleCnt="0"/>
      <dgm:spPr/>
    </dgm:pt>
    <dgm:pt modelId="{94AA7F08-6037-4E0F-97F2-8C127C044E3F}" type="pres">
      <dgm:prSet presAssocID="{3F73A93A-7EDE-49F9-BA70-6F1F39C857DF}" presName="theInnerList" presStyleCnt="0"/>
      <dgm:spPr/>
    </dgm:pt>
    <dgm:pt modelId="{2D976FE6-E801-4DB7-8BE2-F92A0995C290}" type="pres">
      <dgm:prSet presAssocID="{6C8FF3C7-1BA1-4BB5-8D5B-DCF194B32C4E}" presName="childNode" presStyleLbl="node1" presStyleIdx="0" presStyleCnt="5" custScaleX="152267" custScaleY="60637" custLinFactNeighborX="-2047" custLinFactNeighborY="-1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00C98-D1DA-4BF0-B738-CD1051F78A60}" type="pres">
      <dgm:prSet presAssocID="{3F73A93A-7EDE-49F9-BA70-6F1F39C857DF}" presName="aSpace" presStyleCnt="0"/>
      <dgm:spPr/>
    </dgm:pt>
    <dgm:pt modelId="{D41BE803-CAA1-466C-98FE-563103F8A22B}" type="pres">
      <dgm:prSet presAssocID="{D7417751-9183-4C10-B37D-8B302B99374F}" presName="compNode" presStyleCnt="0"/>
      <dgm:spPr/>
    </dgm:pt>
    <dgm:pt modelId="{392B132A-A1E6-4CA4-9928-C99DC55B67E0}" type="pres">
      <dgm:prSet presAssocID="{D7417751-9183-4C10-B37D-8B302B99374F}" presName="aNode" presStyleLbl="bgShp" presStyleIdx="1" presStyleCnt="4" custScaleX="116026"/>
      <dgm:spPr/>
      <dgm:t>
        <a:bodyPr/>
        <a:lstStyle/>
        <a:p>
          <a:endParaRPr lang="ru-RU"/>
        </a:p>
      </dgm:t>
    </dgm:pt>
    <dgm:pt modelId="{0DB6DF14-758A-4B6D-8D39-565198D89623}" type="pres">
      <dgm:prSet presAssocID="{D7417751-9183-4C10-B37D-8B302B99374F}" presName="textNode" presStyleLbl="bgShp" presStyleIdx="1" presStyleCnt="4"/>
      <dgm:spPr/>
      <dgm:t>
        <a:bodyPr/>
        <a:lstStyle/>
        <a:p>
          <a:endParaRPr lang="ru-RU"/>
        </a:p>
      </dgm:t>
    </dgm:pt>
    <dgm:pt modelId="{5E35FDE4-0841-4A78-8AA4-C21C3B53B709}" type="pres">
      <dgm:prSet presAssocID="{D7417751-9183-4C10-B37D-8B302B99374F}" presName="compChildNode" presStyleCnt="0"/>
      <dgm:spPr/>
    </dgm:pt>
    <dgm:pt modelId="{B357BCFF-F70E-4DC1-8465-5B7412859F5D}" type="pres">
      <dgm:prSet presAssocID="{D7417751-9183-4C10-B37D-8B302B99374F}" presName="theInnerList" presStyleCnt="0"/>
      <dgm:spPr/>
    </dgm:pt>
    <dgm:pt modelId="{85F6743D-16CE-4136-B4D4-9B3CD232650E}" type="pres">
      <dgm:prSet presAssocID="{06D412DF-0D0F-48AE-8B4E-530B36272CA8}" presName="childNode" presStyleLbl="node1" presStyleIdx="1" presStyleCnt="5" custScaleX="142047" custScaleY="133350" custLinFactNeighborX="1422" custLinFactNeighborY="-4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EDD50-EE9D-415E-9B68-F501916740B0}" type="pres">
      <dgm:prSet presAssocID="{06D412DF-0D0F-48AE-8B4E-530B36272CA8}" presName="aSpace2" presStyleCnt="0"/>
      <dgm:spPr/>
    </dgm:pt>
    <dgm:pt modelId="{A0F28B8E-89C3-4131-945D-015AABFF70D6}" type="pres">
      <dgm:prSet presAssocID="{EDC49279-E2D2-4E9A-A64D-C9207196D97C}" presName="childNode" presStyleLbl="node1" presStyleIdx="2" presStyleCnt="5" custScaleX="129056" custScaleY="95635" custLinFactNeighborX="637" custLinFactNeighborY="-4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5D940-94A4-430E-8F8D-4768B477AB41}" type="pres">
      <dgm:prSet presAssocID="{D7417751-9183-4C10-B37D-8B302B99374F}" presName="aSpace" presStyleCnt="0"/>
      <dgm:spPr/>
    </dgm:pt>
    <dgm:pt modelId="{BDBF49D1-2ADD-45A1-AEB7-A6668346291A}" type="pres">
      <dgm:prSet presAssocID="{B4F2C082-4FA1-45A0-97C3-12EE8661EBEF}" presName="compNode" presStyleCnt="0"/>
      <dgm:spPr/>
    </dgm:pt>
    <dgm:pt modelId="{1BD74F6D-5DB5-48C7-9895-FD38D80A20FC}" type="pres">
      <dgm:prSet presAssocID="{B4F2C082-4FA1-45A0-97C3-12EE8661EBEF}" presName="aNode" presStyleLbl="bgShp" presStyleIdx="2" presStyleCnt="4" custScaleX="108373" custLinFactNeighborX="-4167" custLinFactNeighborY="402"/>
      <dgm:spPr/>
      <dgm:t>
        <a:bodyPr/>
        <a:lstStyle/>
        <a:p>
          <a:endParaRPr lang="ru-RU"/>
        </a:p>
      </dgm:t>
    </dgm:pt>
    <dgm:pt modelId="{D5420A9D-6100-42E3-B2D4-F8351A907252}" type="pres">
      <dgm:prSet presAssocID="{B4F2C082-4FA1-45A0-97C3-12EE8661EBEF}" presName="textNode" presStyleLbl="bgShp" presStyleIdx="2" presStyleCnt="4"/>
      <dgm:spPr/>
      <dgm:t>
        <a:bodyPr/>
        <a:lstStyle/>
        <a:p>
          <a:endParaRPr lang="ru-RU"/>
        </a:p>
      </dgm:t>
    </dgm:pt>
    <dgm:pt modelId="{6D272C34-F4DA-48C5-B54C-CFD7968999DA}" type="pres">
      <dgm:prSet presAssocID="{B4F2C082-4FA1-45A0-97C3-12EE8661EBEF}" presName="compChildNode" presStyleCnt="0"/>
      <dgm:spPr/>
    </dgm:pt>
    <dgm:pt modelId="{F67C5405-1D58-4F34-9B70-E9A366126B2A}" type="pres">
      <dgm:prSet presAssocID="{B4F2C082-4FA1-45A0-97C3-12EE8661EBEF}" presName="theInnerList" presStyleCnt="0"/>
      <dgm:spPr/>
    </dgm:pt>
    <dgm:pt modelId="{A8C28EB0-63FF-4CA9-A97B-D58395330EB9}" type="pres">
      <dgm:prSet presAssocID="{8DFCED18-E2CA-41CB-8A53-200D194EEAEE}" presName="childNode" presStyleLbl="node1" presStyleIdx="3" presStyleCnt="5" custScaleX="134172" custScaleY="159425" custLinFactNeighborX="-4929" custLinFactNeighborY="-7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7BFDD-EFDC-4F36-AEF9-715397FFC1CB}" type="pres">
      <dgm:prSet presAssocID="{8DFCED18-E2CA-41CB-8A53-200D194EEAEE}" presName="aSpace2" presStyleCnt="0"/>
      <dgm:spPr/>
    </dgm:pt>
    <dgm:pt modelId="{71D859BA-B213-489E-B938-396FC54E5886}" type="pres">
      <dgm:prSet presAssocID="{8B2C1D07-B464-47BA-9FB2-4FCBE4528792}" presName="childNode" presStyleLbl="node1" presStyleIdx="4" presStyleCnt="5" custScaleX="131036" custScaleY="121451" custLinFactNeighborX="-7953" custLinFactNeighborY="-3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828AE-4D58-46F1-AC14-299BC33C36AC}" type="pres">
      <dgm:prSet presAssocID="{B4F2C082-4FA1-45A0-97C3-12EE8661EBEF}" presName="aSpace" presStyleCnt="0"/>
      <dgm:spPr/>
    </dgm:pt>
    <dgm:pt modelId="{EEF119A9-A5F6-45E6-9C76-E5163D60D41E}" type="pres">
      <dgm:prSet presAssocID="{C3D68E18-AEA3-480A-8F8B-9A8107DDB3AB}" presName="compNode" presStyleCnt="0"/>
      <dgm:spPr/>
    </dgm:pt>
    <dgm:pt modelId="{51506DE2-1F9C-4165-8618-25F4CBF4B971}" type="pres">
      <dgm:prSet presAssocID="{C3D68E18-AEA3-480A-8F8B-9A8107DDB3AB}" presName="aNode" presStyleLbl="bgShp" presStyleIdx="3" presStyleCnt="4" custScaleX="100991" custLinFactNeighborX="-6548" custLinFactNeighborY="2812"/>
      <dgm:spPr/>
      <dgm:t>
        <a:bodyPr/>
        <a:lstStyle/>
        <a:p>
          <a:endParaRPr lang="ru-RU"/>
        </a:p>
      </dgm:t>
    </dgm:pt>
    <dgm:pt modelId="{4477243C-9CE8-4BB1-8F2B-08B8441CC211}" type="pres">
      <dgm:prSet presAssocID="{C3D68E18-AEA3-480A-8F8B-9A8107DDB3AB}" presName="textNode" presStyleLbl="bgShp" presStyleIdx="3" presStyleCnt="4"/>
      <dgm:spPr/>
      <dgm:t>
        <a:bodyPr/>
        <a:lstStyle/>
        <a:p>
          <a:endParaRPr lang="ru-RU"/>
        </a:p>
      </dgm:t>
    </dgm:pt>
    <dgm:pt modelId="{FF1A25DF-8685-4B53-8E50-255DF092B916}" type="pres">
      <dgm:prSet presAssocID="{C3D68E18-AEA3-480A-8F8B-9A8107DDB3AB}" presName="compChildNode" presStyleCnt="0"/>
      <dgm:spPr/>
    </dgm:pt>
    <dgm:pt modelId="{C42E63F1-CE88-432A-8048-8199C170A263}" type="pres">
      <dgm:prSet presAssocID="{C3D68E18-AEA3-480A-8F8B-9A8107DDB3AB}" presName="theInnerList" presStyleCnt="0"/>
      <dgm:spPr/>
    </dgm:pt>
  </dgm:ptLst>
  <dgm:cxnLst>
    <dgm:cxn modelId="{76A28202-3259-4D32-ACAC-365917488EFE}" srcId="{B129F1B9-22EB-43C7-B3FB-1062A7E63DAD}" destId="{3F73A93A-7EDE-49F9-BA70-6F1F39C857DF}" srcOrd="0" destOrd="0" parTransId="{7BD91936-39F8-4579-8D53-468356D281E9}" sibTransId="{3ACD2F21-C4CC-4C10-AD5E-576F7CEC38ED}"/>
    <dgm:cxn modelId="{D4FECA37-F22D-4751-9CE6-E740C03A0482}" srcId="{B129F1B9-22EB-43C7-B3FB-1062A7E63DAD}" destId="{B4F2C082-4FA1-45A0-97C3-12EE8661EBEF}" srcOrd="2" destOrd="0" parTransId="{1629B1EC-AF1F-464A-BCEC-458FC9C4CA74}" sibTransId="{64891D42-5821-4A4D-AD5A-E46323CF0D61}"/>
    <dgm:cxn modelId="{3AC6E190-50EC-47EF-AE25-ADF6E8CD8214}" srcId="{B129F1B9-22EB-43C7-B3FB-1062A7E63DAD}" destId="{C3D68E18-AEA3-480A-8F8B-9A8107DDB3AB}" srcOrd="3" destOrd="0" parTransId="{26A283CA-969B-44C2-B89C-EEDBFC5B4C48}" sibTransId="{866FD5C9-6D53-4636-9364-A487C8E0688B}"/>
    <dgm:cxn modelId="{048F16AC-9785-4274-8340-28FA8E6899C9}" srcId="{B129F1B9-22EB-43C7-B3FB-1062A7E63DAD}" destId="{D7417751-9183-4C10-B37D-8B302B99374F}" srcOrd="1" destOrd="0" parTransId="{B17D6724-E8E3-4E41-8D33-D0298F547719}" sibTransId="{7160142C-9BFC-4A8B-8173-9D8BE236B8CF}"/>
    <dgm:cxn modelId="{4F30554A-36E4-4B30-B38B-0D668C225AB8}" type="presOf" srcId="{C3D68E18-AEA3-480A-8F8B-9A8107DDB3AB}" destId="{4477243C-9CE8-4BB1-8F2B-08B8441CC211}" srcOrd="1" destOrd="0" presId="urn:microsoft.com/office/officeart/2005/8/layout/lProcess2"/>
    <dgm:cxn modelId="{AFC488F8-6F01-4BB8-9C44-D2F72A5177A5}" type="presOf" srcId="{B4F2C082-4FA1-45A0-97C3-12EE8661EBEF}" destId="{D5420A9D-6100-42E3-B2D4-F8351A907252}" srcOrd="1" destOrd="0" presId="urn:microsoft.com/office/officeart/2005/8/layout/lProcess2"/>
    <dgm:cxn modelId="{6819214F-890D-49C1-BBDB-5CC62EFF9129}" type="presOf" srcId="{8DFCED18-E2CA-41CB-8A53-200D194EEAEE}" destId="{A8C28EB0-63FF-4CA9-A97B-D58395330EB9}" srcOrd="0" destOrd="0" presId="urn:microsoft.com/office/officeart/2005/8/layout/lProcess2"/>
    <dgm:cxn modelId="{2BE6A182-DC13-4E23-8B06-A3FFA4C4DFA4}" type="presOf" srcId="{6C8FF3C7-1BA1-4BB5-8D5B-DCF194B32C4E}" destId="{2D976FE6-E801-4DB7-8BE2-F92A0995C290}" srcOrd="0" destOrd="0" presId="urn:microsoft.com/office/officeart/2005/8/layout/lProcess2"/>
    <dgm:cxn modelId="{7C4BA276-3521-40FB-A6E4-B163868CC34F}" type="presOf" srcId="{3F73A93A-7EDE-49F9-BA70-6F1F39C857DF}" destId="{49ABF553-61C5-4443-8842-B557B19BD401}" srcOrd="0" destOrd="0" presId="urn:microsoft.com/office/officeart/2005/8/layout/lProcess2"/>
    <dgm:cxn modelId="{7EF191A8-E3E7-4371-908B-8F166E37E36F}" type="presOf" srcId="{EDC49279-E2D2-4E9A-A64D-C9207196D97C}" destId="{A0F28B8E-89C3-4131-945D-015AABFF70D6}" srcOrd="0" destOrd="0" presId="urn:microsoft.com/office/officeart/2005/8/layout/lProcess2"/>
    <dgm:cxn modelId="{16435475-C32C-4AC9-9AEE-6C1CF40230EB}" type="presOf" srcId="{D7417751-9183-4C10-B37D-8B302B99374F}" destId="{392B132A-A1E6-4CA4-9928-C99DC55B67E0}" srcOrd="0" destOrd="0" presId="urn:microsoft.com/office/officeart/2005/8/layout/lProcess2"/>
    <dgm:cxn modelId="{DD3E4C99-80B9-4230-AC81-5468EED4AADB}" type="presOf" srcId="{8B2C1D07-B464-47BA-9FB2-4FCBE4528792}" destId="{71D859BA-B213-489E-B938-396FC54E5886}" srcOrd="0" destOrd="0" presId="urn:microsoft.com/office/officeart/2005/8/layout/lProcess2"/>
    <dgm:cxn modelId="{00352196-7F4F-4FD3-9A72-14AE46C357DC}" type="presOf" srcId="{C3D68E18-AEA3-480A-8F8B-9A8107DDB3AB}" destId="{51506DE2-1F9C-4165-8618-25F4CBF4B971}" srcOrd="0" destOrd="0" presId="urn:microsoft.com/office/officeart/2005/8/layout/lProcess2"/>
    <dgm:cxn modelId="{75EA7C89-B1C7-40CE-A138-AB9F8B89101C}" srcId="{D7417751-9183-4C10-B37D-8B302B99374F}" destId="{EDC49279-E2D2-4E9A-A64D-C9207196D97C}" srcOrd="1" destOrd="0" parTransId="{FDC3E724-856C-48C0-A70C-3FE9C5CBC118}" sibTransId="{66269448-5926-46C2-82A9-3E61ADC3FC60}"/>
    <dgm:cxn modelId="{6A7124A7-8809-4699-B6F5-DD48D7F1BBA0}" type="presOf" srcId="{D7417751-9183-4C10-B37D-8B302B99374F}" destId="{0DB6DF14-758A-4B6D-8D39-565198D89623}" srcOrd="1" destOrd="0" presId="urn:microsoft.com/office/officeart/2005/8/layout/lProcess2"/>
    <dgm:cxn modelId="{3DA260C0-AE7E-4AD6-B27A-B87B38BAE683}" srcId="{3F73A93A-7EDE-49F9-BA70-6F1F39C857DF}" destId="{6C8FF3C7-1BA1-4BB5-8D5B-DCF194B32C4E}" srcOrd="0" destOrd="0" parTransId="{AC710887-2571-4193-AABB-A994F68B7DD2}" sibTransId="{2A7642AC-6B46-43B5-B9F9-D32DBB7FA8D5}"/>
    <dgm:cxn modelId="{007BE88E-34C7-4AC1-BF6B-CD7B2701A8CC}" srcId="{B4F2C082-4FA1-45A0-97C3-12EE8661EBEF}" destId="{8DFCED18-E2CA-41CB-8A53-200D194EEAEE}" srcOrd="0" destOrd="0" parTransId="{CE37D07F-84C1-4692-BC7C-A1799587FE84}" sibTransId="{76FFBEF9-8057-46C2-9D81-16A3E7738923}"/>
    <dgm:cxn modelId="{6A33D58E-BF30-408B-8839-6A798A8921B4}" type="presOf" srcId="{B4F2C082-4FA1-45A0-97C3-12EE8661EBEF}" destId="{1BD74F6D-5DB5-48C7-9895-FD38D80A20FC}" srcOrd="0" destOrd="0" presId="urn:microsoft.com/office/officeart/2005/8/layout/lProcess2"/>
    <dgm:cxn modelId="{04A4F437-8CDC-4B8E-9846-877FFC9A10EB}" type="presOf" srcId="{B129F1B9-22EB-43C7-B3FB-1062A7E63DAD}" destId="{D58C01FC-D395-4FEF-B0B6-549027EBF453}" srcOrd="0" destOrd="0" presId="urn:microsoft.com/office/officeart/2005/8/layout/lProcess2"/>
    <dgm:cxn modelId="{9B45234C-4AF5-4AF1-A4D3-55EEF502D026}" type="presOf" srcId="{06D412DF-0D0F-48AE-8B4E-530B36272CA8}" destId="{85F6743D-16CE-4136-B4D4-9B3CD232650E}" srcOrd="0" destOrd="0" presId="urn:microsoft.com/office/officeart/2005/8/layout/lProcess2"/>
    <dgm:cxn modelId="{A49577B4-F324-4B13-B100-4E1FEC696BB1}" srcId="{D7417751-9183-4C10-B37D-8B302B99374F}" destId="{06D412DF-0D0F-48AE-8B4E-530B36272CA8}" srcOrd="0" destOrd="0" parTransId="{F46052F9-CEBC-4CEE-8F0D-21C30A12DE74}" sibTransId="{40C03EE2-B60D-4605-AEB8-573A97014E4F}"/>
    <dgm:cxn modelId="{56CC6805-27B7-4AE9-AA50-5EF10C923AAE}" srcId="{B4F2C082-4FA1-45A0-97C3-12EE8661EBEF}" destId="{8B2C1D07-B464-47BA-9FB2-4FCBE4528792}" srcOrd="1" destOrd="0" parTransId="{90E06E49-C557-44B6-9CA4-8C74332E1951}" sibTransId="{0B67CF37-011B-4DBA-B05A-120B722F89C3}"/>
    <dgm:cxn modelId="{5DC714AE-8452-480F-9931-4481131277AD}" type="presOf" srcId="{3F73A93A-7EDE-49F9-BA70-6F1F39C857DF}" destId="{5EC044D7-9170-4DC8-9F44-7813F9F6FDDC}" srcOrd="1" destOrd="0" presId="urn:microsoft.com/office/officeart/2005/8/layout/lProcess2"/>
    <dgm:cxn modelId="{85B075D8-173F-477D-BC3F-194981F22027}" type="presParOf" srcId="{D58C01FC-D395-4FEF-B0B6-549027EBF453}" destId="{641923BE-CFB8-4441-B070-976A36969710}" srcOrd="0" destOrd="0" presId="urn:microsoft.com/office/officeart/2005/8/layout/lProcess2"/>
    <dgm:cxn modelId="{BB6685F3-6FE4-4E87-903B-210F07CFE08D}" type="presParOf" srcId="{641923BE-CFB8-4441-B070-976A36969710}" destId="{49ABF553-61C5-4443-8842-B557B19BD401}" srcOrd="0" destOrd="0" presId="urn:microsoft.com/office/officeart/2005/8/layout/lProcess2"/>
    <dgm:cxn modelId="{76827369-D0E4-4750-B9C3-2810612621C2}" type="presParOf" srcId="{641923BE-CFB8-4441-B070-976A36969710}" destId="{5EC044D7-9170-4DC8-9F44-7813F9F6FDDC}" srcOrd="1" destOrd="0" presId="urn:microsoft.com/office/officeart/2005/8/layout/lProcess2"/>
    <dgm:cxn modelId="{550E9755-1986-4DC9-AD0E-587AB12035E3}" type="presParOf" srcId="{641923BE-CFB8-4441-B070-976A36969710}" destId="{E36C9A5A-C956-4C74-8EC1-5A1E719CA8B1}" srcOrd="2" destOrd="0" presId="urn:microsoft.com/office/officeart/2005/8/layout/lProcess2"/>
    <dgm:cxn modelId="{CB6DD644-94DC-4BE1-A3EF-A6441992840E}" type="presParOf" srcId="{E36C9A5A-C956-4C74-8EC1-5A1E719CA8B1}" destId="{94AA7F08-6037-4E0F-97F2-8C127C044E3F}" srcOrd="0" destOrd="0" presId="urn:microsoft.com/office/officeart/2005/8/layout/lProcess2"/>
    <dgm:cxn modelId="{C450023C-2E22-4388-B4C9-7BB66FBB1F9E}" type="presParOf" srcId="{94AA7F08-6037-4E0F-97F2-8C127C044E3F}" destId="{2D976FE6-E801-4DB7-8BE2-F92A0995C290}" srcOrd="0" destOrd="0" presId="urn:microsoft.com/office/officeart/2005/8/layout/lProcess2"/>
    <dgm:cxn modelId="{383E9D60-0899-4C31-A4C9-984EFE3EC32C}" type="presParOf" srcId="{D58C01FC-D395-4FEF-B0B6-549027EBF453}" destId="{AA300C98-D1DA-4BF0-B738-CD1051F78A60}" srcOrd="1" destOrd="0" presId="urn:microsoft.com/office/officeart/2005/8/layout/lProcess2"/>
    <dgm:cxn modelId="{20ACD6A6-618E-4A34-A240-E6ADA1836C28}" type="presParOf" srcId="{D58C01FC-D395-4FEF-B0B6-549027EBF453}" destId="{D41BE803-CAA1-466C-98FE-563103F8A22B}" srcOrd="2" destOrd="0" presId="urn:microsoft.com/office/officeart/2005/8/layout/lProcess2"/>
    <dgm:cxn modelId="{25E2BD3D-6A56-4C0C-A62B-D5999D9C3A24}" type="presParOf" srcId="{D41BE803-CAA1-466C-98FE-563103F8A22B}" destId="{392B132A-A1E6-4CA4-9928-C99DC55B67E0}" srcOrd="0" destOrd="0" presId="urn:microsoft.com/office/officeart/2005/8/layout/lProcess2"/>
    <dgm:cxn modelId="{335C9409-3E52-470F-845F-66FAC99EB1E1}" type="presParOf" srcId="{D41BE803-CAA1-466C-98FE-563103F8A22B}" destId="{0DB6DF14-758A-4B6D-8D39-565198D89623}" srcOrd="1" destOrd="0" presId="urn:microsoft.com/office/officeart/2005/8/layout/lProcess2"/>
    <dgm:cxn modelId="{2C6FFF7C-0993-42CD-B858-E0E09079E2C0}" type="presParOf" srcId="{D41BE803-CAA1-466C-98FE-563103F8A22B}" destId="{5E35FDE4-0841-4A78-8AA4-C21C3B53B709}" srcOrd="2" destOrd="0" presId="urn:microsoft.com/office/officeart/2005/8/layout/lProcess2"/>
    <dgm:cxn modelId="{950BCFC9-A4FA-4436-A478-74A223B1D6C3}" type="presParOf" srcId="{5E35FDE4-0841-4A78-8AA4-C21C3B53B709}" destId="{B357BCFF-F70E-4DC1-8465-5B7412859F5D}" srcOrd="0" destOrd="0" presId="urn:microsoft.com/office/officeart/2005/8/layout/lProcess2"/>
    <dgm:cxn modelId="{523EB79F-6287-403B-A2B4-86814C6AF266}" type="presParOf" srcId="{B357BCFF-F70E-4DC1-8465-5B7412859F5D}" destId="{85F6743D-16CE-4136-B4D4-9B3CD232650E}" srcOrd="0" destOrd="0" presId="urn:microsoft.com/office/officeart/2005/8/layout/lProcess2"/>
    <dgm:cxn modelId="{B517CFAC-871A-4E61-AA57-A025A9F9524C}" type="presParOf" srcId="{B357BCFF-F70E-4DC1-8465-5B7412859F5D}" destId="{AC8EDD50-EE9D-415E-9B68-F501916740B0}" srcOrd="1" destOrd="0" presId="urn:microsoft.com/office/officeart/2005/8/layout/lProcess2"/>
    <dgm:cxn modelId="{3C721ADE-8E81-4E52-9334-5A55F3AFC6B3}" type="presParOf" srcId="{B357BCFF-F70E-4DC1-8465-5B7412859F5D}" destId="{A0F28B8E-89C3-4131-945D-015AABFF70D6}" srcOrd="2" destOrd="0" presId="urn:microsoft.com/office/officeart/2005/8/layout/lProcess2"/>
    <dgm:cxn modelId="{970B8FC9-9AC4-4B8F-AF0D-F358BC070740}" type="presParOf" srcId="{D58C01FC-D395-4FEF-B0B6-549027EBF453}" destId="{4345D940-94A4-430E-8F8D-4768B477AB41}" srcOrd="3" destOrd="0" presId="urn:microsoft.com/office/officeart/2005/8/layout/lProcess2"/>
    <dgm:cxn modelId="{6B213C0F-2B59-453C-95E4-875C2ABCD9CE}" type="presParOf" srcId="{D58C01FC-D395-4FEF-B0B6-549027EBF453}" destId="{BDBF49D1-2ADD-45A1-AEB7-A6668346291A}" srcOrd="4" destOrd="0" presId="urn:microsoft.com/office/officeart/2005/8/layout/lProcess2"/>
    <dgm:cxn modelId="{20B32AFD-7707-4DE8-BCD3-FC2E7846A9B8}" type="presParOf" srcId="{BDBF49D1-2ADD-45A1-AEB7-A6668346291A}" destId="{1BD74F6D-5DB5-48C7-9895-FD38D80A20FC}" srcOrd="0" destOrd="0" presId="urn:microsoft.com/office/officeart/2005/8/layout/lProcess2"/>
    <dgm:cxn modelId="{AC5C1F1C-0E1A-4090-89E9-6CDA00E75010}" type="presParOf" srcId="{BDBF49D1-2ADD-45A1-AEB7-A6668346291A}" destId="{D5420A9D-6100-42E3-B2D4-F8351A907252}" srcOrd="1" destOrd="0" presId="urn:microsoft.com/office/officeart/2005/8/layout/lProcess2"/>
    <dgm:cxn modelId="{1AC3E3E3-D63D-4D51-80B7-C545B4121F06}" type="presParOf" srcId="{BDBF49D1-2ADD-45A1-AEB7-A6668346291A}" destId="{6D272C34-F4DA-48C5-B54C-CFD7968999DA}" srcOrd="2" destOrd="0" presId="urn:microsoft.com/office/officeart/2005/8/layout/lProcess2"/>
    <dgm:cxn modelId="{B11F2F8A-5DD5-44CC-9F4B-1F48D59597B0}" type="presParOf" srcId="{6D272C34-F4DA-48C5-B54C-CFD7968999DA}" destId="{F67C5405-1D58-4F34-9B70-E9A366126B2A}" srcOrd="0" destOrd="0" presId="urn:microsoft.com/office/officeart/2005/8/layout/lProcess2"/>
    <dgm:cxn modelId="{C7FAFA39-1CBE-45AF-80C5-074A9C6F7A6B}" type="presParOf" srcId="{F67C5405-1D58-4F34-9B70-E9A366126B2A}" destId="{A8C28EB0-63FF-4CA9-A97B-D58395330EB9}" srcOrd="0" destOrd="0" presId="urn:microsoft.com/office/officeart/2005/8/layout/lProcess2"/>
    <dgm:cxn modelId="{BBA919F7-047F-45BB-B61D-9A76163F9B11}" type="presParOf" srcId="{F67C5405-1D58-4F34-9B70-E9A366126B2A}" destId="{3697BFDD-EFDC-4F36-AEF9-715397FFC1CB}" srcOrd="1" destOrd="0" presId="urn:microsoft.com/office/officeart/2005/8/layout/lProcess2"/>
    <dgm:cxn modelId="{2D087C6A-6F66-441C-862B-FF12F9D7F537}" type="presParOf" srcId="{F67C5405-1D58-4F34-9B70-E9A366126B2A}" destId="{71D859BA-B213-489E-B938-396FC54E5886}" srcOrd="2" destOrd="0" presId="urn:microsoft.com/office/officeart/2005/8/layout/lProcess2"/>
    <dgm:cxn modelId="{9DCCB75A-A18E-475B-ABC2-460CAFCAD1E3}" type="presParOf" srcId="{D58C01FC-D395-4FEF-B0B6-549027EBF453}" destId="{213828AE-4D58-46F1-AC14-299BC33C36AC}" srcOrd="5" destOrd="0" presId="urn:microsoft.com/office/officeart/2005/8/layout/lProcess2"/>
    <dgm:cxn modelId="{EE3DA583-48F4-4BC6-A8EA-812E480C18B1}" type="presParOf" srcId="{D58C01FC-D395-4FEF-B0B6-549027EBF453}" destId="{EEF119A9-A5F6-45E6-9C76-E5163D60D41E}" srcOrd="6" destOrd="0" presId="urn:microsoft.com/office/officeart/2005/8/layout/lProcess2"/>
    <dgm:cxn modelId="{424CFF8D-2050-4A28-A4DC-3BEFB5289D3B}" type="presParOf" srcId="{EEF119A9-A5F6-45E6-9C76-E5163D60D41E}" destId="{51506DE2-1F9C-4165-8618-25F4CBF4B971}" srcOrd="0" destOrd="0" presId="urn:microsoft.com/office/officeart/2005/8/layout/lProcess2"/>
    <dgm:cxn modelId="{38E35EDD-BF3A-4958-9F0F-CB6E3E4A28A8}" type="presParOf" srcId="{EEF119A9-A5F6-45E6-9C76-E5163D60D41E}" destId="{4477243C-9CE8-4BB1-8F2B-08B8441CC211}" srcOrd="1" destOrd="0" presId="urn:microsoft.com/office/officeart/2005/8/layout/lProcess2"/>
    <dgm:cxn modelId="{D233793B-92A4-4D4D-82C3-D56B06384F76}" type="presParOf" srcId="{EEF119A9-A5F6-45E6-9C76-E5163D60D41E}" destId="{FF1A25DF-8685-4B53-8E50-255DF092B916}" srcOrd="2" destOrd="0" presId="urn:microsoft.com/office/officeart/2005/8/layout/lProcess2"/>
    <dgm:cxn modelId="{B825B61B-43AB-49E9-B7E0-57EDDD6D8C72}" type="presParOf" srcId="{FF1A25DF-8685-4B53-8E50-255DF092B916}" destId="{C42E63F1-CE88-432A-8048-8199C170A26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ADA92F55-D6AC-44FD-9A63-501C5535688E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условия и обстоятельства сложившейся ситуации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3401F-7C74-4D86-97C6-5081F9C13A72}" type="parTrans" cxnId="{D1E44C50-AD1A-4EAB-945C-EA6FE797D839}">
      <dgm:prSet/>
      <dgm:spPr/>
      <dgm:t>
        <a:bodyPr/>
        <a:lstStyle/>
        <a:p>
          <a:endParaRPr lang="ru-RU"/>
        </a:p>
      </dgm:t>
    </dgm:pt>
    <dgm:pt modelId="{5194A7CD-29D0-494F-9FA6-1B1F6874692E}" type="sibTrans" cxnId="{D1E44C50-AD1A-4EAB-945C-EA6FE797D839}">
      <dgm:prSet/>
      <dgm:spPr/>
      <dgm:t>
        <a:bodyPr/>
        <a:lstStyle/>
        <a:p>
          <a:endParaRPr lang="ru-RU"/>
        </a:p>
      </dgm:t>
    </dgm:pt>
    <dgm:pt modelId="{66D4F6AD-A8BA-46E9-9966-93BF89000F09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 характер действий участников, стиль общения педагога/взрослого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FA926-D94D-4E49-9F9F-031DC0F307EC}" type="parTrans" cxnId="{C16AD7D6-FF08-42EE-B79B-35581F25E2B9}">
      <dgm:prSet/>
      <dgm:spPr/>
      <dgm:t>
        <a:bodyPr/>
        <a:lstStyle/>
        <a:p>
          <a:endParaRPr lang="ru-RU"/>
        </a:p>
      </dgm:t>
    </dgm:pt>
    <dgm:pt modelId="{AD28297C-9BFC-4351-88F3-89BF45B6449A}" type="sibTrans" cxnId="{C16AD7D6-FF08-42EE-B79B-35581F25E2B9}">
      <dgm:prSet/>
      <dgm:spPr/>
      <dgm:t>
        <a:bodyPr/>
        <a:lstStyle/>
        <a:p>
          <a:endParaRPr lang="ru-RU"/>
        </a:p>
      </dgm:t>
    </dgm:pt>
    <dgm:pt modelId="{4EBD7559-C650-45EF-8574-1DCD5E70B5C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Выявите  мотивы участников (внутренние и внешние), возможные причины поступка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C8E34-CEA8-46D1-80AB-22A9EEDF7444}" type="parTrans" cxnId="{8156C1CE-8BF0-4BD8-B0F4-6915013A7E00}">
      <dgm:prSet/>
      <dgm:spPr/>
      <dgm:t>
        <a:bodyPr/>
        <a:lstStyle/>
        <a:p>
          <a:endParaRPr lang="ru-RU"/>
        </a:p>
      </dgm:t>
    </dgm:pt>
    <dgm:pt modelId="{2D439199-F600-41E8-9CEA-010D6A8C2871}" type="sibTrans" cxnId="{8156C1CE-8BF0-4BD8-B0F4-6915013A7E00}">
      <dgm:prSet/>
      <dgm:spPr/>
      <dgm:t>
        <a:bodyPr/>
        <a:lstStyle/>
        <a:p>
          <a:endParaRPr lang="ru-RU"/>
        </a:p>
      </dgm:t>
    </dgm:pt>
    <dgm:pt modelId="{11BD1FE2-C548-40DE-9088-57545A4F9DD2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 основное противоречие, породившее данную ситуацию, при разрешении которого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проблемность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ситуации снимается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D867F-5E5E-4DD4-AD1D-5E26B0E23AAC}" type="parTrans" cxnId="{4B0F4C94-1FB7-4423-AFA1-509236AF93F1}">
      <dgm:prSet/>
      <dgm:spPr/>
      <dgm:t>
        <a:bodyPr/>
        <a:lstStyle/>
        <a:p>
          <a:endParaRPr lang="ru-RU"/>
        </a:p>
      </dgm:t>
    </dgm:pt>
    <dgm:pt modelId="{40730560-3822-4C1F-BB9C-B2DC04EE1036}" type="sibTrans" cxnId="{4B0F4C94-1FB7-4423-AFA1-509236AF93F1}">
      <dgm:prSet/>
      <dgm:spPr/>
      <dgm:t>
        <a:bodyPr/>
        <a:lstStyle/>
        <a:p>
          <a:endParaRPr lang="ru-RU"/>
        </a:p>
      </dgm:t>
    </dgm:pt>
    <dgm:pt modelId="{F080E0B8-0BA6-481D-B31A-2AC4BDC2BA6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Оцените направления действий и\или пути выхода участников из конфликтной ситуации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9F0D9-FC4A-4979-957B-DEABF53D58D7}" type="parTrans" cxnId="{81DCE24E-8B46-428B-809A-2D37A13C582F}">
      <dgm:prSet/>
      <dgm:spPr/>
      <dgm:t>
        <a:bodyPr/>
        <a:lstStyle/>
        <a:p>
          <a:endParaRPr lang="ru-RU"/>
        </a:p>
      </dgm:t>
    </dgm:pt>
    <dgm:pt modelId="{F63647E2-29B4-4D65-939A-210410DC0A78}" type="sibTrans" cxnId="{81DCE24E-8B46-428B-809A-2D37A13C582F}">
      <dgm:prSet/>
      <dgm:spPr/>
      <dgm:t>
        <a:bodyPr/>
        <a:lstStyle/>
        <a:p>
          <a:endParaRPr lang="ru-RU"/>
        </a:p>
      </dgm:t>
    </dgm:pt>
    <dgm:pt modelId="{9F0D2185-CD38-4DD8-A4C9-E5944F02ACE7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Поставьте педагогическую задачу: чего я хочу добиться в результате педагогического воздействия?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7D9D7-8DC6-481C-A377-A79F5B0835C7}" type="parTrans" cxnId="{FD60C1CC-CDE8-4960-ADCF-2E3B3CFACC67}">
      <dgm:prSet/>
      <dgm:spPr/>
      <dgm:t>
        <a:bodyPr/>
        <a:lstStyle/>
        <a:p>
          <a:endParaRPr lang="ru-RU"/>
        </a:p>
      </dgm:t>
    </dgm:pt>
    <dgm:pt modelId="{2D9B4D31-84EA-4D89-B320-57C45B8EAC08}" type="sibTrans" cxnId="{FD60C1CC-CDE8-4960-ADCF-2E3B3CFACC67}">
      <dgm:prSet/>
      <dgm:spPr/>
      <dgm:t>
        <a:bodyPr/>
        <a:lstStyle/>
        <a:p>
          <a:endParaRPr lang="ru-RU"/>
        </a:p>
      </dgm:t>
    </dgm:pt>
    <dgm:pt modelId="{F9DDFA8D-91B9-4F65-BA08-995585B5520D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Примените оптимальные методики и приемы для ее решения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F3910-C236-4F4D-9D47-F3C8FAE38F59}" type="parTrans" cxnId="{A0E7D627-0966-44F7-940D-6E17D7AFBA71}">
      <dgm:prSet/>
      <dgm:spPr/>
      <dgm:t>
        <a:bodyPr/>
        <a:lstStyle/>
        <a:p>
          <a:endParaRPr lang="ru-RU"/>
        </a:p>
      </dgm:t>
    </dgm:pt>
    <dgm:pt modelId="{4AD6D13A-FF18-44A5-A825-2DB4651EBB7D}" type="sibTrans" cxnId="{A0E7D627-0966-44F7-940D-6E17D7AFBA71}">
      <dgm:prSet/>
      <dgm:spPr/>
      <dgm:t>
        <a:bodyPr/>
        <a:lstStyle/>
        <a:p>
          <a:endParaRPr lang="ru-RU"/>
        </a:p>
      </dgm:t>
    </dgm:pt>
    <dgm:pt modelId="{98AA27AA-6288-4A3B-8DD0-38E4E5B591D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полученные результаты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D5A18-469A-4874-BF72-07812A844C6B}" type="parTrans" cxnId="{8428DC54-211B-4ACA-8B20-D602A9B488F9}">
      <dgm:prSet/>
      <dgm:spPr/>
      <dgm:t>
        <a:bodyPr/>
        <a:lstStyle/>
        <a:p>
          <a:endParaRPr lang="ru-RU"/>
        </a:p>
      </dgm:t>
    </dgm:pt>
    <dgm:pt modelId="{5948816D-7035-4779-A4AA-6CB25288FAC4}" type="sibTrans" cxnId="{8428DC54-211B-4ACA-8B20-D602A9B488F9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AE4CE404-AD0F-42C0-A7D0-968C4B2FE640}" type="pres">
      <dgm:prSet presAssocID="{ADA92F55-D6AC-44FD-9A63-501C5535688E}" presName="composite" presStyleCnt="0"/>
      <dgm:spPr/>
    </dgm:pt>
    <dgm:pt modelId="{DBE11CE4-6612-4E92-AA8F-FA624B0A137C}" type="pres">
      <dgm:prSet presAssocID="{ADA92F55-D6AC-44FD-9A63-501C5535688E}" presName="imgShp" presStyleLbl="fgImgPlace1" presStyleIdx="0" presStyleCnt="8"/>
      <dgm:spPr/>
    </dgm:pt>
    <dgm:pt modelId="{082D409F-A174-4A27-8F44-AD26C3F9A15B}" type="pres">
      <dgm:prSet presAssocID="{ADA92F55-D6AC-44FD-9A63-501C5535688E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A8E63-32BC-4D20-B2FB-BC2725D0BC2C}" type="pres">
      <dgm:prSet presAssocID="{5194A7CD-29D0-494F-9FA6-1B1F6874692E}" presName="spacing" presStyleCnt="0"/>
      <dgm:spPr/>
    </dgm:pt>
    <dgm:pt modelId="{23CC28FD-8BD8-4C90-8079-4DAB3E41919B}" type="pres">
      <dgm:prSet presAssocID="{66D4F6AD-A8BA-46E9-9966-93BF89000F09}" presName="composite" presStyleCnt="0"/>
      <dgm:spPr/>
    </dgm:pt>
    <dgm:pt modelId="{E583A3B0-852B-4F2A-A0E4-7585395626CE}" type="pres">
      <dgm:prSet presAssocID="{66D4F6AD-A8BA-46E9-9966-93BF89000F09}" presName="imgShp" presStyleLbl="fgImgPlace1" presStyleIdx="1" presStyleCnt="8"/>
      <dgm:spPr/>
    </dgm:pt>
    <dgm:pt modelId="{FB605AEA-FFCF-4816-85A7-8007B9A3EC81}" type="pres">
      <dgm:prSet presAssocID="{66D4F6AD-A8BA-46E9-9966-93BF89000F09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50563-7FC0-4559-BCF3-E69A831D59B9}" type="pres">
      <dgm:prSet presAssocID="{AD28297C-9BFC-4351-88F3-89BF45B6449A}" presName="spacing" presStyleCnt="0"/>
      <dgm:spPr/>
    </dgm:pt>
    <dgm:pt modelId="{1BD727BE-35D3-4867-991F-F8E6A4EFB984}" type="pres">
      <dgm:prSet presAssocID="{4EBD7559-C650-45EF-8574-1DCD5E70B5C4}" presName="composite" presStyleCnt="0"/>
      <dgm:spPr/>
    </dgm:pt>
    <dgm:pt modelId="{18C14710-6A51-4CCE-983F-3234708D11CB}" type="pres">
      <dgm:prSet presAssocID="{4EBD7559-C650-45EF-8574-1DCD5E70B5C4}" presName="imgShp" presStyleLbl="fgImgPlace1" presStyleIdx="2" presStyleCnt="8"/>
      <dgm:spPr/>
    </dgm:pt>
    <dgm:pt modelId="{0F92583C-4219-4FFB-BD72-91D25E8A2551}" type="pres">
      <dgm:prSet presAssocID="{4EBD7559-C650-45EF-8574-1DCD5E70B5C4}" presName="txShp" presStyleLbl="node1" presStyleIdx="2" presStyleCnt="8" custScaleX="99503" custScaleY="90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B5DAA-D2E1-47CF-8BFE-DB63439E3E29}" type="pres">
      <dgm:prSet presAssocID="{2D439199-F600-41E8-9CEA-010D6A8C2871}" presName="spacing" presStyleCnt="0"/>
      <dgm:spPr/>
    </dgm:pt>
    <dgm:pt modelId="{E2578797-1F40-47B7-9B22-50C7739B7994}" type="pres">
      <dgm:prSet presAssocID="{11BD1FE2-C548-40DE-9088-57545A4F9DD2}" presName="composite" presStyleCnt="0"/>
      <dgm:spPr/>
    </dgm:pt>
    <dgm:pt modelId="{26515992-75FF-455E-A05C-53CA4607136F}" type="pres">
      <dgm:prSet presAssocID="{11BD1FE2-C548-40DE-9088-57545A4F9DD2}" presName="imgShp" presStyleLbl="fgImgPlace1" presStyleIdx="3" presStyleCnt="8"/>
      <dgm:spPr/>
    </dgm:pt>
    <dgm:pt modelId="{4AFD64D4-F7E2-4662-B19B-7379A0B7B96A}" type="pres">
      <dgm:prSet presAssocID="{11BD1FE2-C548-40DE-9088-57545A4F9DD2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C0CEA-EA69-4605-977F-5445A738682F}" type="pres">
      <dgm:prSet presAssocID="{40730560-3822-4C1F-BB9C-B2DC04EE1036}" presName="spacing" presStyleCnt="0"/>
      <dgm:spPr/>
    </dgm:pt>
    <dgm:pt modelId="{6C415F5E-162A-40CA-B4F8-EE2AF709FB1D}" type="pres">
      <dgm:prSet presAssocID="{F080E0B8-0BA6-481D-B31A-2AC4BDC2BA6B}" presName="composite" presStyleCnt="0"/>
      <dgm:spPr/>
    </dgm:pt>
    <dgm:pt modelId="{3C09A517-95BE-4148-BCB8-6CB76EE33881}" type="pres">
      <dgm:prSet presAssocID="{F080E0B8-0BA6-481D-B31A-2AC4BDC2BA6B}" presName="imgShp" presStyleLbl="fgImgPlace1" presStyleIdx="4" presStyleCnt="8"/>
      <dgm:spPr/>
    </dgm:pt>
    <dgm:pt modelId="{DAE9A58D-B179-4641-AFE6-0958FEFA92F2}" type="pres">
      <dgm:prSet presAssocID="{F080E0B8-0BA6-481D-B31A-2AC4BDC2BA6B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5E0AD-287F-4D98-A76A-DBC6247E5644}" type="pres">
      <dgm:prSet presAssocID="{F63647E2-29B4-4D65-939A-210410DC0A78}" presName="spacing" presStyleCnt="0"/>
      <dgm:spPr/>
    </dgm:pt>
    <dgm:pt modelId="{A0E37186-EE66-4473-9FA7-CC1694FB6A57}" type="pres">
      <dgm:prSet presAssocID="{9F0D2185-CD38-4DD8-A4C9-E5944F02ACE7}" presName="composite" presStyleCnt="0"/>
      <dgm:spPr/>
    </dgm:pt>
    <dgm:pt modelId="{FC07A826-C4FA-4268-846D-B278E25E5C4A}" type="pres">
      <dgm:prSet presAssocID="{9F0D2185-CD38-4DD8-A4C9-E5944F02ACE7}" presName="imgShp" presStyleLbl="fgImgPlace1" presStyleIdx="5" presStyleCnt="8"/>
      <dgm:spPr/>
    </dgm:pt>
    <dgm:pt modelId="{A7F2837B-4A10-470B-8C78-8E9B956F55FA}" type="pres">
      <dgm:prSet presAssocID="{9F0D2185-CD38-4DD8-A4C9-E5944F02ACE7}" presName="txShp" presStyleLbl="node1" presStyleIdx="5" presStyleCnt="8" custLinFactNeighborX="206" custLinFactNeighborY="12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1D2FB-A9CC-4DCB-B522-72A26BC0B770}" type="pres">
      <dgm:prSet presAssocID="{2D9B4D31-84EA-4D89-B320-57C45B8EAC08}" presName="spacing" presStyleCnt="0"/>
      <dgm:spPr/>
    </dgm:pt>
    <dgm:pt modelId="{ABB05D95-711B-4213-AE4D-F51D890E69F5}" type="pres">
      <dgm:prSet presAssocID="{F9DDFA8D-91B9-4F65-BA08-995585B5520D}" presName="composite" presStyleCnt="0"/>
      <dgm:spPr/>
    </dgm:pt>
    <dgm:pt modelId="{1EC44348-550D-4194-B4B9-96D81BC771A1}" type="pres">
      <dgm:prSet presAssocID="{F9DDFA8D-91B9-4F65-BA08-995585B5520D}" presName="imgShp" presStyleLbl="fgImgPlace1" presStyleIdx="6" presStyleCnt="8"/>
      <dgm:spPr/>
    </dgm:pt>
    <dgm:pt modelId="{27F25E18-16C7-4872-AD0F-B59150B75A7D}" type="pres">
      <dgm:prSet presAssocID="{F9DDFA8D-91B9-4F65-BA08-995585B5520D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E8F3E-5803-4B4F-8B89-BD0C6C4AB99F}" type="pres">
      <dgm:prSet presAssocID="{4AD6D13A-FF18-44A5-A825-2DB4651EBB7D}" presName="spacing" presStyleCnt="0"/>
      <dgm:spPr/>
    </dgm:pt>
    <dgm:pt modelId="{A3F97858-B842-422D-B73E-82597B8622F3}" type="pres">
      <dgm:prSet presAssocID="{98AA27AA-6288-4A3B-8DD0-38E4E5B591DB}" presName="composite" presStyleCnt="0"/>
      <dgm:spPr/>
    </dgm:pt>
    <dgm:pt modelId="{3931927A-4E58-4AFF-9905-FD3BAD0B16BF}" type="pres">
      <dgm:prSet presAssocID="{98AA27AA-6288-4A3B-8DD0-38E4E5B591DB}" presName="imgShp" presStyleLbl="fgImgPlace1" presStyleIdx="7" presStyleCnt="8"/>
      <dgm:spPr/>
    </dgm:pt>
    <dgm:pt modelId="{3FED22CF-F1F6-48E3-BAE4-2FC524DA8B18}" type="pres">
      <dgm:prSet presAssocID="{98AA27AA-6288-4A3B-8DD0-38E4E5B591DB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89342B-7BFB-41C6-9C8B-3D84AB2A8CB2}" type="presOf" srcId="{66D4F6AD-A8BA-46E9-9966-93BF89000F09}" destId="{FB605AEA-FFCF-4816-85A7-8007B9A3EC81}" srcOrd="0" destOrd="0" presId="urn:microsoft.com/office/officeart/2005/8/layout/vList3"/>
    <dgm:cxn modelId="{E637C698-4196-491F-A3F1-7FAAB32AD55D}" type="presOf" srcId="{4EBD7559-C650-45EF-8574-1DCD5E70B5C4}" destId="{0F92583C-4219-4FFB-BD72-91D25E8A2551}" srcOrd="0" destOrd="0" presId="urn:microsoft.com/office/officeart/2005/8/layout/vList3"/>
    <dgm:cxn modelId="{D1E44C50-AD1A-4EAB-945C-EA6FE797D839}" srcId="{09299F31-C9C2-47CC-AFA9-3477ABF756BF}" destId="{ADA92F55-D6AC-44FD-9A63-501C5535688E}" srcOrd="0" destOrd="0" parTransId="{A7F3401F-7C74-4D86-97C6-5081F9C13A72}" sibTransId="{5194A7CD-29D0-494F-9FA6-1B1F6874692E}"/>
    <dgm:cxn modelId="{8156C1CE-8BF0-4BD8-B0F4-6915013A7E00}" srcId="{09299F31-C9C2-47CC-AFA9-3477ABF756BF}" destId="{4EBD7559-C650-45EF-8574-1DCD5E70B5C4}" srcOrd="2" destOrd="0" parTransId="{58FC8E34-CEA8-46D1-80AB-22A9EEDF7444}" sibTransId="{2D439199-F600-41E8-9CEA-010D6A8C2871}"/>
    <dgm:cxn modelId="{A0E7D627-0966-44F7-940D-6E17D7AFBA71}" srcId="{09299F31-C9C2-47CC-AFA9-3477ABF756BF}" destId="{F9DDFA8D-91B9-4F65-BA08-995585B5520D}" srcOrd="6" destOrd="0" parTransId="{FF2F3910-C236-4F4D-9D47-F3C8FAE38F59}" sibTransId="{4AD6D13A-FF18-44A5-A825-2DB4651EBB7D}"/>
    <dgm:cxn modelId="{8428DC54-211B-4ACA-8B20-D602A9B488F9}" srcId="{09299F31-C9C2-47CC-AFA9-3477ABF756BF}" destId="{98AA27AA-6288-4A3B-8DD0-38E4E5B591DB}" srcOrd="7" destOrd="0" parTransId="{949D5A18-469A-4874-BF72-07812A844C6B}" sibTransId="{5948816D-7035-4779-A4AA-6CB25288FAC4}"/>
    <dgm:cxn modelId="{4B0F4C94-1FB7-4423-AFA1-509236AF93F1}" srcId="{09299F31-C9C2-47CC-AFA9-3477ABF756BF}" destId="{11BD1FE2-C548-40DE-9088-57545A4F9DD2}" srcOrd="3" destOrd="0" parTransId="{7CCD867F-5E5E-4DD4-AD1D-5E26B0E23AAC}" sibTransId="{40730560-3822-4C1F-BB9C-B2DC04EE1036}"/>
    <dgm:cxn modelId="{32D1233F-606A-4F0B-9DB3-05EF78A7DF27}" type="presOf" srcId="{F080E0B8-0BA6-481D-B31A-2AC4BDC2BA6B}" destId="{DAE9A58D-B179-4641-AFE6-0958FEFA92F2}" srcOrd="0" destOrd="0" presId="urn:microsoft.com/office/officeart/2005/8/layout/vList3"/>
    <dgm:cxn modelId="{561C0FA6-5C31-4E88-91DB-8D88C0408096}" type="presOf" srcId="{98AA27AA-6288-4A3B-8DD0-38E4E5B591DB}" destId="{3FED22CF-F1F6-48E3-BAE4-2FC524DA8B18}" srcOrd="0" destOrd="0" presId="urn:microsoft.com/office/officeart/2005/8/layout/vList3"/>
    <dgm:cxn modelId="{5F11BF82-2C03-4103-9F45-15BCD484C6E2}" type="presOf" srcId="{9F0D2185-CD38-4DD8-A4C9-E5944F02ACE7}" destId="{A7F2837B-4A10-470B-8C78-8E9B956F55FA}" srcOrd="0" destOrd="0" presId="urn:microsoft.com/office/officeart/2005/8/layout/vList3"/>
    <dgm:cxn modelId="{ED8D680F-39AF-4AEF-A145-D7816E7C83F4}" type="presOf" srcId="{ADA92F55-D6AC-44FD-9A63-501C5535688E}" destId="{082D409F-A174-4A27-8F44-AD26C3F9A15B}" srcOrd="0" destOrd="0" presId="urn:microsoft.com/office/officeart/2005/8/layout/vList3"/>
    <dgm:cxn modelId="{C16AD7D6-FF08-42EE-B79B-35581F25E2B9}" srcId="{09299F31-C9C2-47CC-AFA9-3477ABF756BF}" destId="{66D4F6AD-A8BA-46E9-9966-93BF89000F09}" srcOrd="1" destOrd="0" parTransId="{197FA926-D94D-4E49-9F9F-031DC0F307EC}" sibTransId="{AD28297C-9BFC-4351-88F3-89BF45B6449A}"/>
    <dgm:cxn modelId="{6E23B21E-D847-4847-BA3E-BD85EA3BD968}" type="presOf" srcId="{11BD1FE2-C548-40DE-9088-57545A4F9DD2}" destId="{4AFD64D4-F7E2-4662-B19B-7379A0B7B96A}" srcOrd="0" destOrd="0" presId="urn:microsoft.com/office/officeart/2005/8/layout/vList3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81DCE24E-8B46-428B-809A-2D37A13C582F}" srcId="{09299F31-C9C2-47CC-AFA9-3477ABF756BF}" destId="{F080E0B8-0BA6-481D-B31A-2AC4BDC2BA6B}" srcOrd="4" destOrd="0" parTransId="{C8A9F0D9-FC4A-4979-957B-DEABF53D58D7}" sibTransId="{F63647E2-29B4-4D65-939A-210410DC0A78}"/>
    <dgm:cxn modelId="{FD60C1CC-CDE8-4960-ADCF-2E3B3CFACC67}" srcId="{09299F31-C9C2-47CC-AFA9-3477ABF756BF}" destId="{9F0D2185-CD38-4DD8-A4C9-E5944F02ACE7}" srcOrd="5" destOrd="0" parTransId="{42B7D9D7-8DC6-481C-A377-A79F5B0835C7}" sibTransId="{2D9B4D31-84EA-4D89-B320-57C45B8EAC08}"/>
    <dgm:cxn modelId="{0F8BA762-9287-4FB0-B6E8-7A2079430871}" type="presOf" srcId="{F9DDFA8D-91B9-4F65-BA08-995585B5520D}" destId="{27F25E18-16C7-4872-AD0F-B59150B75A7D}" srcOrd="0" destOrd="0" presId="urn:microsoft.com/office/officeart/2005/8/layout/vList3"/>
    <dgm:cxn modelId="{661319E8-E099-47E2-8B74-F8B42AA1821C}" type="presParOf" srcId="{3855BFD9-AFC6-447A-988C-D6E91EB5B4E5}" destId="{AE4CE404-AD0F-42C0-A7D0-968C4B2FE640}" srcOrd="0" destOrd="0" presId="urn:microsoft.com/office/officeart/2005/8/layout/vList3"/>
    <dgm:cxn modelId="{50ED2AA7-4413-4BF7-9A4C-C2F4AE3640CC}" type="presParOf" srcId="{AE4CE404-AD0F-42C0-A7D0-968C4B2FE640}" destId="{DBE11CE4-6612-4E92-AA8F-FA624B0A137C}" srcOrd="0" destOrd="0" presId="urn:microsoft.com/office/officeart/2005/8/layout/vList3"/>
    <dgm:cxn modelId="{0572E30A-5511-4FE9-B2AF-0E9203423DA3}" type="presParOf" srcId="{AE4CE404-AD0F-42C0-A7D0-968C4B2FE640}" destId="{082D409F-A174-4A27-8F44-AD26C3F9A15B}" srcOrd="1" destOrd="0" presId="urn:microsoft.com/office/officeart/2005/8/layout/vList3"/>
    <dgm:cxn modelId="{C718493A-4193-4E65-B476-D10A9541522B}" type="presParOf" srcId="{3855BFD9-AFC6-447A-988C-D6E91EB5B4E5}" destId="{8F8A8E63-32BC-4D20-B2FB-BC2725D0BC2C}" srcOrd="1" destOrd="0" presId="urn:microsoft.com/office/officeart/2005/8/layout/vList3"/>
    <dgm:cxn modelId="{60341B8B-2FFF-4C8F-BE57-04AFFE2616B1}" type="presParOf" srcId="{3855BFD9-AFC6-447A-988C-D6E91EB5B4E5}" destId="{23CC28FD-8BD8-4C90-8079-4DAB3E41919B}" srcOrd="2" destOrd="0" presId="urn:microsoft.com/office/officeart/2005/8/layout/vList3"/>
    <dgm:cxn modelId="{14AC7633-93BF-4D70-9A80-D859E7E7FFFB}" type="presParOf" srcId="{23CC28FD-8BD8-4C90-8079-4DAB3E41919B}" destId="{E583A3B0-852B-4F2A-A0E4-7585395626CE}" srcOrd="0" destOrd="0" presId="urn:microsoft.com/office/officeart/2005/8/layout/vList3"/>
    <dgm:cxn modelId="{3AEAE7F6-FF75-4A1E-A09E-6BFE0BE35419}" type="presParOf" srcId="{23CC28FD-8BD8-4C90-8079-4DAB3E41919B}" destId="{FB605AEA-FFCF-4816-85A7-8007B9A3EC81}" srcOrd="1" destOrd="0" presId="urn:microsoft.com/office/officeart/2005/8/layout/vList3"/>
    <dgm:cxn modelId="{9AA0804A-CBAE-4C50-A0F4-60829A9202A8}" type="presParOf" srcId="{3855BFD9-AFC6-447A-988C-D6E91EB5B4E5}" destId="{28D50563-7FC0-4559-BCF3-E69A831D59B9}" srcOrd="3" destOrd="0" presId="urn:microsoft.com/office/officeart/2005/8/layout/vList3"/>
    <dgm:cxn modelId="{201C74CF-E876-4B91-9263-7510A4DB95BF}" type="presParOf" srcId="{3855BFD9-AFC6-447A-988C-D6E91EB5B4E5}" destId="{1BD727BE-35D3-4867-991F-F8E6A4EFB984}" srcOrd="4" destOrd="0" presId="urn:microsoft.com/office/officeart/2005/8/layout/vList3"/>
    <dgm:cxn modelId="{8BC02B3C-05FC-49C9-BDDD-8FF524A73C62}" type="presParOf" srcId="{1BD727BE-35D3-4867-991F-F8E6A4EFB984}" destId="{18C14710-6A51-4CCE-983F-3234708D11CB}" srcOrd="0" destOrd="0" presId="urn:microsoft.com/office/officeart/2005/8/layout/vList3"/>
    <dgm:cxn modelId="{75CB809A-C64A-4460-9550-8D86A9413015}" type="presParOf" srcId="{1BD727BE-35D3-4867-991F-F8E6A4EFB984}" destId="{0F92583C-4219-4FFB-BD72-91D25E8A2551}" srcOrd="1" destOrd="0" presId="urn:microsoft.com/office/officeart/2005/8/layout/vList3"/>
    <dgm:cxn modelId="{0210C363-1AA0-4E6B-BB63-1EA5765E2C51}" type="presParOf" srcId="{3855BFD9-AFC6-447A-988C-D6E91EB5B4E5}" destId="{5E6B5DAA-D2E1-47CF-8BFE-DB63439E3E29}" srcOrd="5" destOrd="0" presId="urn:microsoft.com/office/officeart/2005/8/layout/vList3"/>
    <dgm:cxn modelId="{CB3B6773-FCA1-4F1E-8A6B-A937EDBCC669}" type="presParOf" srcId="{3855BFD9-AFC6-447A-988C-D6E91EB5B4E5}" destId="{E2578797-1F40-47B7-9B22-50C7739B7994}" srcOrd="6" destOrd="0" presId="urn:microsoft.com/office/officeart/2005/8/layout/vList3"/>
    <dgm:cxn modelId="{F7C90C75-2A7A-4D1C-A3E8-4EE4AAF3E90D}" type="presParOf" srcId="{E2578797-1F40-47B7-9B22-50C7739B7994}" destId="{26515992-75FF-455E-A05C-53CA4607136F}" srcOrd="0" destOrd="0" presId="urn:microsoft.com/office/officeart/2005/8/layout/vList3"/>
    <dgm:cxn modelId="{5F012620-0D41-4C33-B291-627A87C953C2}" type="presParOf" srcId="{E2578797-1F40-47B7-9B22-50C7739B7994}" destId="{4AFD64D4-F7E2-4662-B19B-7379A0B7B96A}" srcOrd="1" destOrd="0" presId="urn:microsoft.com/office/officeart/2005/8/layout/vList3"/>
    <dgm:cxn modelId="{713BF858-18E6-481D-90F3-A4E3D375756D}" type="presParOf" srcId="{3855BFD9-AFC6-447A-988C-D6E91EB5B4E5}" destId="{D97C0CEA-EA69-4605-977F-5445A738682F}" srcOrd="7" destOrd="0" presId="urn:microsoft.com/office/officeart/2005/8/layout/vList3"/>
    <dgm:cxn modelId="{C8C8C1B2-6F5B-47B9-8923-379E7157AEF7}" type="presParOf" srcId="{3855BFD9-AFC6-447A-988C-D6E91EB5B4E5}" destId="{6C415F5E-162A-40CA-B4F8-EE2AF709FB1D}" srcOrd="8" destOrd="0" presId="urn:microsoft.com/office/officeart/2005/8/layout/vList3"/>
    <dgm:cxn modelId="{61FF7EB7-FCF3-44FF-90DC-FC9EA4B0490F}" type="presParOf" srcId="{6C415F5E-162A-40CA-B4F8-EE2AF709FB1D}" destId="{3C09A517-95BE-4148-BCB8-6CB76EE33881}" srcOrd="0" destOrd="0" presId="urn:microsoft.com/office/officeart/2005/8/layout/vList3"/>
    <dgm:cxn modelId="{AB6C2250-AD28-43D6-A5BD-1E80098299BD}" type="presParOf" srcId="{6C415F5E-162A-40CA-B4F8-EE2AF709FB1D}" destId="{DAE9A58D-B179-4641-AFE6-0958FEFA92F2}" srcOrd="1" destOrd="0" presId="urn:microsoft.com/office/officeart/2005/8/layout/vList3"/>
    <dgm:cxn modelId="{72C09541-3D64-4E3F-A251-D3493FDB6690}" type="presParOf" srcId="{3855BFD9-AFC6-447A-988C-D6E91EB5B4E5}" destId="{FB45E0AD-287F-4D98-A76A-DBC6247E5644}" srcOrd="9" destOrd="0" presId="urn:microsoft.com/office/officeart/2005/8/layout/vList3"/>
    <dgm:cxn modelId="{D87C527D-79B5-4AA5-830A-F582423CA2C5}" type="presParOf" srcId="{3855BFD9-AFC6-447A-988C-D6E91EB5B4E5}" destId="{A0E37186-EE66-4473-9FA7-CC1694FB6A57}" srcOrd="10" destOrd="0" presId="urn:microsoft.com/office/officeart/2005/8/layout/vList3"/>
    <dgm:cxn modelId="{4132F030-5369-4428-8EC4-D29D04907425}" type="presParOf" srcId="{A0E37186-EE66-4473-9FA7-CC1694FB6A57}" destId="{FC07A826-C4FA-4268-846D-B278E25E5C4A}" srcOrd="0" destOrd="0" presId="urn:microsoft.com/office/officeart/2005/8/layout/vList3"/>
    <dgm:cxn modelId="{3C4EE912-FBFF-439E-A3AD-5AD62A4BBD90}" type="presParOf" srcId="{A0E37186-EE66-4473-9FA7-CC1694FB6A57}" destId="{A7F2837B-4A10-470B-8C78-8E9B956F55FA}" srcOrd="1" destOrd="0" presId="urn:microsoft.com/office/officeart/2005/8/layout/vList3"/>
    <dgm:cxn modelId="{840DBD71-586A-439C-B364-B071F341D987}" type="presParOf" srcId="{3855BFD9-AFC6-447A-988C-D6E91EB5B4E5}" destId="{12D1D2FB-A9CC-4DCB-B522-72A26BC0B770}" srcOrd="11" destOrd="0" presId="urn:microsoft.com/office/officeart/2005/8/layout/vList3"/>
    <dgm:cxn modelId="{BCA950BB-3EE6-475E-BF81-A9ADFDDC743A}" type="presParOf" srcId="{3855BFD9-AFC6-447A-988C-D6E91EB5B4E5}" destId="{ABB05D95-711B-4213-AE4D-F51D890E69F5}" srcOrd="12" destOrd="0" presId="urn:microsoft.com/office/officeart/2005/8/layout/vList3"/>
    <dgm:cxn modelId="{E58BE9F5-2721-4873-B74F-15F11E05D51C}" type="presParOf" srcId="{ABB05D95-711B-4213-AE4D-F51D890E69F5}" destId="{1EC44348-550D-4194-B4B9-96D81BC771A1}" srcOrd="0" destOrd="0" presId="urn:microsoft.com/office/officeart/2005/8/layout/vList3"/>
    <dgm:cxn modelId="{6CD0C5BB-7D11-4912-8B54-EBC8417112C5}" type="presParOf" srcId="{ABB05D95-711B-4213-AE4D-F51D890E69F5}" destId="{27F25E18-16C7-4872-AD0F-B59150B75A7D}" srcOrd="1" destOrd="0" presId="urn:microsoft.com/office/officeart/2005/8/layout/vList3"/>
    <dgm:cxn modelId="{AC686824-749B-4A42-BD4D-AA594C7DD87E}" type="presParOf" srcId="{3855BFD9-AFC6-447A-988C-D6E91EB5B4E5}" destId="{4CBE8F3E-5803-4B4F-8B89-BD0C6C4AB99F}" srcOrd="13" destOrd="0" presId="urn:microsoft.com/office/officeart/2005/8/layout/vList3"/>
    <dgm:cxn modelId="{BCA25370-70E1-48C9-ACEB-E02EDEC60D73}" type="presParOf" srcId="{3855BFD9-AFC6-447A-988C-D6E91EB5B4E5}" destId="{A3F97858-B842-422D-B73E-82597B8622F3}" srcOrd="14" destOrd="0" presId="urn:microsoft.com/office/officeart/2005/8/layout/vList3"/>
    <dgm:cxn modelId="{5E8BD60D-EF7C-41C1-B2E6-F856FC08ECB9}" type="presParOf" srcId="{A3F97858-B842-422D-B73E-82597B8622F3}" destId="{3931927A-4E58-4AFF-9905-FD3BAD0B16BF}" srcOrd="0" destOrd="0" presId="urn:microsoft.com/office/officeart/2005/8/layout/vList3"/>
    <dgm:cxn modelId="{DDE820FE-C718-4E3B-A1AF-D2B5DABA3331}" type="presParOf" srcId="{A3F97858-B842-422D-B73E-82597B8622F3}" destId="{3FED22CF-F1F6-48E3-BAE4-2FC524DA8B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39CF43-28BA-4832-88FC-F107DB287081}" type="doc">
      <dgm:prSet loTypeId="urn:microsoft.com/office/officeart/2005/8/layout/hierarchy3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9EB5E24-5F8A-4C79-ABB7-A370FF2CBFF5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Открытое занятие для группы обучающихся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EEB72-38C7-4928-ADE3-052691DFF9D3}" type="parTrans" cxnId="{9FC8C6CA-7CDC-406A-A55A-8159FCD58D23}">
      <dgm:prSet/>
      <dgm:spPr/>
      <dgm:t>
        <a:bodyPr/>
        <a:lstStyle/>
        <a:p>
          <a:endParaRPr lang="ru-RU"/>
        </a:p>
      </dgm:t>
    </dgm:pt>
    <dgm:pt modelId="{102F772F-FB69-4394-90A7-75B4E07E0E09}" type="sibTrans" cxnId="{9FC8C6CA-7CDC-406A-A55A-8159FCD58D23}">
      <dgm:prSet/>
      <dgm:spPr/>
      <dgm:t>
        <a:bodyPr/>
        <a:lstStyle/>
        <a:p>
          <a:endParaRPr lang="ru-RU"/>
        </a:p>
      </dgm:t>
    </dgm:pt>
    <dgm:pt modelId="{833A0FA9-C1AA-4845-9E14-0851ED0C89B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«Твой путь к самореализации и успеху»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D2928-A14F-45CA-8BF1-490762F73C90}" type="parTrans" cxnId="{F4A996FF-A2C9-48B5-8259-E1AEABE3E185}">
      <dgm:prSet/>
      <dgm:spPr/>
      <dgm:t>
        <a:bodyPr/>
        <a:lstStyle/>
        <a:p>
          <a:endParaRPr lang="ru-RU"/>
        </a:p>
      </dgm:t>
    </dgm:pt>
    <dgm:pt modelId="{0F3FBC4A-CBCD-4404-846B-14FA242DC6EF}" type="sibTrans" cxnId="{F4A996FF-A2C9-48B5-8259-E1AEABE3E185}">
      <dgm:prSet/>
      <dgm:spPr/>
      <dgm:t>
        <a:bodyPr/>
        <a:lstStyle/>
        <a:p>
          <a:endParaRPr lang="ru-RU"/>
        </a:p>
      </dgm:t>
    </dgm:pt>
    <dgm:pt modelId="{CB0DA3B6-DD78-420A-B368-B538E8D6200C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для фокус-группы педагогов/студентов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номинации «Наставничество»)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903E5-5768-4EE7-BE90-5B5F19DA8E4C}" type="parTrans" cxnId="{11CFA41A-0B8A-41DD-B918-41A386B2AFC5}">
      <dgm:prSet/>
      <dgm:spPr/>
      <dgm:t>
        <a:bodyPr/>
        <a:lstStyle/>
        <a:p>
          <a:endParaRPr lang="ru-RU"/>
        </a:p>
      </dgm:t>
    </dgm:pt>
    <dgm:pt modelId="{185B0E5B-902F-4CEF-8FE1-51A8B13D2D91}" type="sibTrans" cxnId="{11CFA41A-0B8A-41DD-B918-41A386B2AFC5}">
      <dgm:prSet/>
      <dgm:spPr/>
      <dgm:t>
        <a:bodyPr/>
        <a:lstStyle/>
        <a:p>
          <a:endParaRPr lang="ru-RU"/>
        </a:p>
      </dgm:t>
    </dgm:pt>
    <dgm:pt modelId="{03C7F4CD-91F2-4CE9-ABF7-A9B91CE6B255}" type="pres">
      <dgm:prSet presAssocID="{A839CF43-28BA-4832-88FC-F107DB2870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D096F0-F1B1-4BD4-A3E6-9D003A7013D3}" type="pres">
      <dgm:prSet presAssocID="{A9EB5E24-5F8A-4C79-ABB7-A370FF2CBFF5}" presName="root" presStyleCnt="0"/>
      <dgm:spPr/>
    </dgm:pt>
    <dgm:pt modelId="{AF3035A6-2F4B-409A-B0C8-0C77147403DB}" type="pres">
      <dgm:prSet presAssocID="{A9EB5E24-5F8A-4C79-ABB7-A370FF2CBFF5}" presName="rootComposite" presStyleCnt="0"/>
      <dgm:spPr/>
    </dgm:pt>
    <dgm:pt modelId="{05F12969-9351-4D05-9EF0-5C69C0FBE63F}" type="pres">
      <dgm:prSet presAssocID="{A9EB5E24-5F8A-4C79-ABB7-A370FF2CBFF5}" presName="rootText" presStyleLbl="node1" presStyleIdx="0" presStyleCnt="2" custScaleX="186075"/>
      <dgm:spPr/>
      <dgm:t>
        <a:bodyPr/>
        <a:lstStyle/>
        <a:p>
          <a:endParaRPr lang="ru-RU"/>
        </a:p>
      </dgm:t>
    </dgm:pt>
    <dgm:pt modelId="{49F07FFC-B291-4BF2-AD95-400D19769BA6}" type="pres">
      <dgm:prSet presAssocID="{A9EB5E24-5F8A-4C79-ABB7-A370FF2CBFF5}" presName="rootConnector" presStyleLbl="node1" presStyleIdx="0" presStyleCnt="2"/>
      <dgm:spPr/>
      <dgm:t>
        <a:bodyPr/>
        <a:lstStyle/>
        <a:p>
          <a:endParaRPr lang="ru-RU"/>
        </a:p>
      </dgm:t>
    </dgm:pt>
    <dgm:pt modelId="{6CFEF1D8-94B1-4442-852D-5F7810D5D5AE}" type="pres">
      <dgm:prSet presAssocID="{A9EB5E24-5F8A-4C79-ABB7-A370FF2CBFF5}" presName="childShape" presStyleCnt="0"/>
      <dgm:spPr/>
    </dgm:pt>
    <dgm:pt modelId="{6F4649D5-09B9-462F-99A6-799BCEA3DD5C}" type="pres">
      <dgm:prSet presAssocID="{DCBD2928-A14F-45CA-8BF1-490762F73C90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29E3ACE-CC68-4815-9543-6D53282470E7}" type="pres">
      <dgm:prSet presAssocID="{833A0FA9-C1AA-4845-9E14-0851ED0C89B9}" presName="childText" presStyleLbl="bgAcc1" presStyleIdx="0" presStyleCnt="1" custScaleX="44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524C9-01D3-4AB7-A37F-98286AD3ECFE}" type="pres">
      <dgm:prSet presAssocID="{CB0DA3B6-DD78-420A-B368-B538E8D6200C}" presName="root" presStyleCnt="0"/>
      <dgm:spPr/>
    </dgm:pt>
    <dgm:pt modelId="{E2F9B8E8-794C-4D74-9925-4DE2C213C00A}" type="pres">
      <dgm:prSet presAssocID="{CB0DA3B6-DD78-420A-B368-B538E8D6200C}" presName="rootComposite" presStyleCnt="0"/>
      <dgm:spPr/>
    </dgm:pt>
    <dgm:pt modelId="{11091F00-4821-4B67-BFED-EE6FE8316CC1}" type="pres">
      <dgm:prSet presAssocID="{CB0DA3B6-DD78-420A-B368-B538E8D6200C}" presName="rootText" presStyleLbl="node1" presStyleIdx="1" presStyleCnt="2" custScaleX="198195"/>
      <dgm:spPr/>
      <dgm:t>
        <a:bodyPr/>
        <a:lstStyle/>
        <a:p>
          <a:endParaRPr lang="ru-RU"/>
        </a:p>
      </dgm:t>
    </dgm:pt>
    <dgm:pt modelId="{DB3238D6-A47D-496B-AC91-DC09E3AC3D9F}" type="pres">
      <dgm:prSet presAssocID="{CB0DA3B6-DD78-420A-B368-B538E8D6200C}" presName="rootConnector" presStyleLbl="node1" presStyleIdx="1" presStyleCnt="2"/>
      <dgm:spPr/>
      <dgm:t>
        <a:bodyPr/>
        <a:lstStyle/>
        <a:p>
          <a:endParaRPr lang="ru-RU"/>
        </a:p>
      </dgm:t>
    </dgm:pt>
    <dgm:pt modelId="{B703394A-D8CE-4AE9-AD49-8A65066581D2}" type="pres">
      <dgm:prSet presAssocID="{CB0DA3B6-DD78-420A-B368-B538E8D6200C}" presName="childShape" presStyleCnt="0"/>
      <dgm:spPr/>
    </dgm:pt>
  </dgm:ptLst>
  <dgm:cxnLst>
    <dgm:cxn modelId="{25719EA6-BE8F-4F3B-AA36-E6A07D4A8878}" type="presOf" srcId="{CB0DA3B6-DD78-420A-B368-B538E8D6200C}" destId="{DB3238D6-A47D-496B-AC91-DC09E3AC3D9F}" srcOrd="1" destOrd="0" presId="urn:microsoft.com/office/officeart/2005/8/layout/hierarchy3"/>
    <dgm:cxn modelId="{9EB271F2-EDA1-4C79-8081-4A53F92B9140}" type="presOf" srcId="{A9EB5E24-5F8A-4C79-ABB7-A370FF2CBFF5}" destId="{05F12969-9351-4D05-9EF0-5C69C0FBE63F}" srcOrd="0" destOrd="0" presId="urn:microsoft.com/office/officeart/2005/8/layout/hierarchy3"/>
    <dgm:cxn modelId="{11CFA41A-0B8A-41DD-B918-41A386B2AFC5}" srcId="{A839CF43-28BA-4832-88FC-F107DB287081}" destId="{CB0DA3B6-DD78-420A-B368-B538E8D6200C}" srcOrd="1" destOrd="0" parTransId="{F90903E5-5768-4EE7-BE90-5B5F19DA8E4C}" sibTransId="{185B0E5B-902F-4CEF-8FE1-51A8B13D2D91}"/>
    <dgm:cxn modelId="{9EC3F0B5-DDB1-4987-AC20-8C511A4FC28D}" type="presOf" srcId="{833A0FA9-C1AA-4845-9E14-0851ED0C89B9}" destId="{C29E3ACE-CC68-4815-9543-6D53282470E7}" srcOrd="0" destOrd="0" presId="urn:microsoft.com/office/officeart/2005/8/layout/hierarchy3"/>
    <dgm:cxn modelId="{F4A996FF-A2C9-48B5-8259-E1AEABE3E185}" srcId="{A9EB5E24-5F8A-4C79-ABB7-A370FF2CBFF5}" destId="{833A0FA9-C1AA-4845-9E14-0851ED0C89B9}" srcOrd="0" destOrd="0" parTransId="{DCBD2928-A14F-45CA-8BF1-490762F73C90}" sibTransId="{0F3FBC4A-CBCD-4404-846B-14FA242DC6EF}"/>
    <dgm:cxn modelId="{D034A222-D92B-4C1D-9A10-58FECD6A1098}" type="presOf" srcId="{CB0DA3B6-DD78-420A-B368-B538E8D6200C}" destId="{11091F00-4821-4B67-BFED-EE6FE8316CC1}" srcOrd="0" destOrd="0" presId="urn:microsoft.com/office/officeart/2005/8/layout/hierarchy3"/>
    <dgm:cxn modelId="{5E8E4C50-D9B5-406C-A674-D6ECDAB59BCF}" type="presOf" srcId="{A839CF43-28BA-4832-88FC-F107DB287081}" destId="{03C7F4CD-91F2-4CE9-ABF7-A9B91CE6B255}" srcOrd="0" destOrd="0" presId="urn:microsoft.com/office/officeart/2005/8/layout/hierarchy3"/>
    <dgm:cxn modelId="{7E8187C2-7DD7-49A5-AD9D-F037171F4EDA}" type="presOf" srcId="{DCBD2928-A14F-45CA-8BF1-490762F73C90}" destId="{6F4649D5-09B9-462F-99A6-799BCEA3DD5C}" srcOrd="0" destOrd="0" presId="urn:microsoft.com/office/officeart/2005/8/layout/hierarchy3"/>
    <dgm:cxn modelId="{9FC8C6CA-7CDC-406A-A55A-8159FCD58D23}" srcId="{A839CF43-28BA-4832-88FC-F107DB287081}" destId="{A9EB5E24-5F8A-4C79-ABB7-A370FF2CBFF5}" srcOrd="0" destOrd="0" parTransId="{28AEEB72-38C7-4928-ADE3-052691DFF9D3}" sibTransId="{102F772F-FB69-4394-90A7-75B4E07E0E09}"/>
    <dgm:cxn modelId="{27CAE091-4B5A-4BDB-883E-C67304F1C28C}" type="presOf" srcId="{A9EB5E24-5F8A-4C79-ABB7-A370FF2CBFF5}" destId="{49F07FFC-B291-4BF2-AD95-400D19769BA6}" srcOrd="1" destOrd="0" presId="urn:microsoft.com/office/officeart/2005/8/layout/hierarchy3"/>
    <dgm:cxn modelId="{135E3D8A-DCB9-47C1-94C8-515A3B75A749}" type="presParOf" srcId="{03C7F4CD-91F2-4CE9-ABF7-A9B91CE6B255}" destId="{0ED096F0-F1B1-4BD4-A3E6-9D003A7013D3}" srcOrd="0" destOrd="0" presId="urn:microsoft.com/office/officeart/2005/8/layout/hierarchy3"/>
    <dgm:cxn modelId="{AFCD1946-1D34-4115-BED9-5BC9A42B9F6B}" type="presParOf" srcId="{0ED096F0-F1B1-4BD4-A3E6-9D003A7013D3}" destId="{AF3035A6-2F4B-409A-B0C8-0C77147403DB}" srcOrd="0" destOrd="0" presId="urn:microsoft.com/office/officeart/2005/8/layout/hierarchy3"/>
    <dgm:cxn modelId="{3433CA01-0EF8-4768-9DBF-20E633CA224A}" type="presParOf" srcId="{AF3035A6-2F4B-409A-B0C8-0C77147403DB}" destId="{05F12969-9351-4D05-9EF0-5C69C0FBE63F}" srcOrd="0" destOrd="0" presId="urn:microsoft.com/office/officeart/2005/8/layout/hierarchy3"/>
    <dgm:cxn modelId="{89AC8F50-FC05-4FBF-AD59-C616425E4611}" type="presParOf" srcId="{AF3035A6-2F4B-409A-B0C8-0C77147403DB}" destId="{49F07FFC-B291-4BF2-AD95-400D19769BA6}" srcOrd="1" destOrd="0" presId="urn:microsoft.com/office/officeart/2005/8/layout/hierarchy3"/>
    <dgm:cxn modelId="{267ED13E-7C61-452C-B74A-0B1882DA5CED}" type="presParOf" srcId="{0ED096F0-F1B1-4BD4-A3E6-9D003A7013D3}" destId="{6CFEF1D8-94B1-4442-852D-5F7810D5D5AE}" srcOrd="1" destOrd="0" presId="urn:microsoft.com/office/officeart/2005/8/layout/hierarchy3"/>
    <dgm:cxn modelId="{FCC9D837-06C3-41AD-9FEC-383ECC4D4D8B}" type="presParOf" srcId="{6CFEF1D8-94B1-4442-852D-5F7810D5D5AE}" destId="{6F4649D5-09B9-462F-99A6-799BCEA3DD5C}" srcOrd="0" destOrd="0" presId="urn:microsoft.com/office/officeart/2005/8/layout/hierarchy3"/>
    <dgm:cxn modelId="{1EB9A5CC-D423-40A6-A026-3CF2E0A7096D}" type="presParOf" srcId="{6CFEF1D8-94B1-4442-852D-5F7810D5D5AE}" destId="{C29E3ACE-CC68-4815-9543-6D53282470E7}" srcOrd="1" destOrd="0" presId="urn:microsoft.com/office/officeart/2005/8/layout/hierarchy3"/>
    <dgm:cxn modelId="{DDEF8648-FC42-4D7F-A894-F503F2AEABAC}" type="presParOf" srcId="{03C7F4CD-91F2-4CE9-ABF7-A9B91CE6B255}" destId="{623524C9-01D3-4AB7-A37F-98286AD3ECFE}" srcOrd="1" destOrd="0" presId="urn:microsoft.com/office/officeart/2005/8/layout/hierarchy3"/>
    <dgm:cxn modelId="{1EA5E010-050A-455D-894E-49A36B52E502}" type="presParOf" srcId="{623524C9-01D3-4AB7-A37F-98286AD3ECFE}" destId="{E2F9B8E8-794C-4D74-9925-4DE2C213C00A}" srcOrd="0" destOrd="0" presId="urn:microsoft.com/office/officeart/2005/8/layout/hierarchy3"/>
    <dgm:cxn modelId="{2817015B-FC44-45AD-B9F2-4040CDDC2597}" type="presParOf" srcId="{E2F9B8E8-794C-4D74-9925-4DE2C213C00A}" destId="{11091F00-4821-4B67-BFED-EE6FE8316CC1}" srcOrd="0" destOrd="0" presId="urn:microsoft.com/office/officeart/2005/8/layout/hierarchy3"/>
    <dgm:cxn modelId="{49D23CB6-072A-49A9-8500-9A04285759F1}" type="presParOf" srcId="{E2F9B8E8-794C-4D74-9925-4DE2C213C00A}" destId="{DB3238D6-A47D-496B-AC91-DC09E3AC3D9F}" srcOrd="1" destOrd="0" presId="urn:microsoft.com/office/officeart/2005/8/layout/hierarchy3"/>
    <dgm:cxn modelId="{00D8E3AF-2619-4FF8-83BF-9517C3A7A7B4}" type="presParOf" srcId="{623524C9-01D3-4AB7-A37F-98286AD3ECFE}" destId="{B703394A-D8CE-4AE9-AD49-8A65066581D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39CF43-28BA-4832-88FC-F107DB287081}" type="doc">
      <dgm:prSet loTypeId="urn:microsoft.com/office/officeart/2005/8/layout/hierarchy3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9EB5E24-5F8A-4C79-ABB7-A370FF2CBFF5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Конкурсное испытание </a:t>
          </a:r>
        </a:p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«Высшая Лига дополнительного образования детей»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EEB72-38C7-4928-ADE3-052691DFF9D3}" type="parTrans" cxnId="{9FC8C6CA-7CDC-406A-A55A-8159FCD58D23}">
      <dgm:prSet/>
      <dgm:spPr/>
      <dgm:t>
        <a:bodyPr/>
        <a:lstStyle/>
        <a:p>
          <a:endParaRPr lang="ru-RU"/>
        </a:p>
      </dgm:t>
    </dgm:pt>
    <dgm:pt modelId="{102F772F-FB69-4394-90A7-75B4E07E0E09}" type="sibTrans" cxnId="{9FC8C6CA-7CDC-406A-A55A-8159FCD58D23}">
      <dgm:prSet/>
      <dgm:spPr/>
      <dgm:t>
        <a:bodyPr/>
        <a:lstStyle/>
        <a:p>
          <a:endParaRPr lang="ru-RU"/>
        </a:p>
      </dgm:t>
    </dgm:pt>
    <dgm:pt modelId="{833A0FA9-C1AA-4845-9E14-0851ED0C89B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конкурса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D2928-A14F-45CA-8BF1-490762F73C90}" type="parTrans" cxnId="{F4A996FF-A2C9-48B5-8259-E1AEABE3E185}">
      <dgm:prSet/>
      <dgm:spPr/>
      <dgm:t>
        <a:bodyPr/>
        <a:lstStyle/>
        <a:p>
          <a:endParaRPr lang="ru-RU"/>
        </a:p>
      </dgm:t>
    </dgm:pt>
    <dgm:pt modelId="{0F3FBC4A-CBCD-4404-846B-14FA242DC6EF}" type="sibTrans" cxnId="{F4A996FF-A2C9-48B5-8259-E1AEABE3E185}">
      <dgm:prSet/>
      <dgm:spPr/>
      <dgm:t>
        <a:bodyPr/>
        <a:lstStyle/>
        <a:p>
          <a:endParaRPr lang="ru-RU"/>
        </a:p>
      </dgm:t>
    </dgm:pt>
    <dgm:pt modelId="{50592052-2829-429A-B4B3-D28EA800BF23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Закрытие конкурса, </a:t>
          </a:r>
        </a:p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награждение победителей и призеров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A9F5D-3319-4246-BF5F-7DD4843428F2}" type="parTrans" cxnId="{D54A71F4-D598-4AF1-A1FC-4E6386AD329E}">
      <dgm:prSet/>
      <dgm:spPr/>
      <dgm:t>
        <a:bodyPr/>
        <a:lstStyle/>
        <a:p>
          <a:endParaRPr lang="ru-RU"/>
        </a:p>
      </dgm:t>
    </dgm:pt>
    <dgm:pt modelId="{0F5222EF-4C0D-4F5D-BB0C-AFDD91E9729E}" type="sibTrans" cxnId="{D54A71F4-D598-4AF1-A1FC-4E6386AD329E}">
      <dgm:prSet/>
      <dgm:spPr/>
      <dgm:t>
        <a:bodyPr/>
        <a:lstStyle/>
        <a:p>
          <a:endParaRPr lang="ru-RU"/>
        </a:p>
      </dgm:t>
    </dgm:pt>
    <dgm:pt modelId="{03C7F4CD-91F2-4CE9-ABF7-A9B91CE6B255}" type="pres">
      <dgm:prSet presAssocID="{A839CF43-28BA-4832-88FC-F107DB2870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D096F0-F1B1-4BD4-A3E6-9D003A7013D3}" type="pres">
      <dgm:prSet presAssocID="{A9EB5E24-5F8A-4C79-ABB7-A370FF2CBFF5}" presName="root" presStyleCnt="0"/>
      <dgm:spPr/>
    </dgm:pt>
    <dgm:pt modelId="{AF3035A6-2F4B-409A-B0C8-0C77147403DB}" type="pres">
      <dgm:prSet presAssocID="{A9EB5E24-5F8A-4C79-ABB7-A370FF2CBFF5}" presName="rootComposite" presStyleCnt="0"/>
      <dgm:spPr/>
    </dgm:pt>
    <dgm:pt modelId="{05F12969-9351-4D05-9EF0-5C69C0FBE63F}" type="pres">
      <dgm:prSet presAssocID="{A9EB5E24-5F8A-4C79-ABB7-A370FF2CBFF5}" presName="rootText" presStyleLbl="node1" presStyleIdx="0" presStyleCnt="1" custScaleX="347742"/>
      <dgm:spPr/>
      <dgm:t>
        <a:bodyPr/>
        <a:lstStyle/>
        <a:p>
          <a:endParaRPr lang="ru-RU"/>
        </a:p>
      </dgm:t>
    </dgm:pt>
    <dgm:pt modelId="{49F07FFC-B291-4BF2-AD95-400D19769BA6}" type="pres">
      <dgm:prSet presAssocID="{A9EB5E24-5F8A-4C79-ABB7-A370FF2CBFF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CFEF1D8-94B1-4442-852D-5F7810D5D5AE}" type="pres">
      <dgm:prSet presAssocID="{A9EB5E24-5F8A-4C79-ABB7-A370FF2CBFF5}" presName="childShape" presStyleCnt="0"/>
      <dgm:spPr/>
    </dgm:pt>
    <dgm:pt modelId="{6F4649D5-09B9-462F-99A6-799BCEA3DD5C}" type="pres">
      <dgm:prSet presAssocID="{DCBD2928-A14F-45CA-8BF1-490762F73C9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29E3ACE-CC68-4815-9543-6D53282470E7}" type="pres">
      <dgm:prSet presAssocID="{833A0FA9-C1AA-4845-9E14-0851ED0C89B9}" presName="childText" presStyleLbl="bgAcc1" presStyleIdx="0" presStyleCnt="2" custScaleX="339123" custLinFactNeighborX="2951" custLinFactNeighborY="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7306A-23CF-442C-B6BD-1AB6CCA9D1B1}" type="pres">
      <dgm:prSet presAssocID="{59EA9F5D-3319-4246-BF5F-7DD4843428F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4536433-64A4-4CD2-9449-F126939CEC0C}" type="pres">
      <dgm:prSet presAssocID="{50592052-2829-429A-B4B3-D28EA800BF23}" presName="childText" presStyleLbl="bgAcc1" presStyleIdx="1" presStyleCnt="2" custScaleX="341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8E4C50-D9B5-406C-A674-D6ECDAB59BCF}" type="presOf" srcId="{A839CF43-28BA-4832-88FC-F107DB287081}" destId="{03C7F4CD-91F2-4CE9-ABF7-A9B91CE6B255}" srcOrd="0" destOrd="0" presId="urn:microsoft.com/office/officeart/2005/8/layout/hierarchy3"/>
    <dgm:cxn modelId="{F4A996FF-A2C9-48B5-8259-E1AEABE3E185}" srcId="{A9EB5E24-5F8A-4C79-ABB7-A370FF2CBFF5}" destId="{833A0FA9-C1AA-4845-9E14-0851ED0C89B9}" srcOrd="0" destOrd="0" parTransId="{DCBD2928-A14F-45CA-8BF1-490762F73C90}" sibTransId="{0F3FBC4A-CBCD-4404-846B-14FA242DC6EF}"/>
    <dgm:cxn modelId="{E555A9FC-34E5-41F5-AA54-70BC0FD1F00C}" type="presOf" srcId="{59EA9F5D-3319-4246-BF5F-7DD4843428F2}" destId="{FBE7306A-23CF-442C-B6BD-1AB6CCA9D1B1}" srcOrd="0" destOrd="0" presId="urn:microsoft.com/office/officeart/2005/8/layout/hierarchy3"/>
    <dgm:cxn modelId="{27CAE091-4B5A-4BDB-883E-C67304F1C28C}" type="presOf" srcId="{A9EB5E24-5F8A-4C79-ABB7-A370FF2CBFF5}" destId="{49F07FFC-B291-4BF2-AD95-400D19769BA6}" srcOrd="1" destOrd="0" presId="urn:microsoft.com/office/officeart/2005/8/layout/hierarchy3"/>
    <dgm:cxn modelId="{9FC8C6CA-7CDC-406A-A55A-8159FCD58D23}" srcId="{A839CF43-28BA-4832-88FC-F107DB287081}" destId="{A9EB5E24-5F8A-4C79-ABB7-A370FF2CBFF5}" srcOrd="0" destOrd="0" parTransId="{28AEEB72-38C7-4928-ADE3-052691DFF9D3}" sibTransId="{102F772F-FB69-4394-90A7-75B4E07E0E09}"/>
    <dgm:cxn modelId="{9EB271F2-EDA1-4C79-8081-4A53F92B9140}" type="presOf" srcId="{A9EB5E24-5F8A-4C79-ABB7-A370FF2CBFF5}" destId="{05F12969-9351-4D05-9EF0-5C69C0FBE63F}" srcOrd="0" destOrd="0" presId="urn:microsoft.com/office/officeart/2005/8/layout/hierarchy3"/>
    <dgm:cxn modelId="{89FF288C-67F3-4779-8830-656683414FF6}" type="presOf" srcId="{50592052-2829-429A-B4B3-D28EA800BF23}" destId="{F4536433-64A4-4CD2-9449-F126939CEC0C}" srcOrd="0" destOrd="0" presId="urn:microsoft.com/office/officeart/2005/8/layout/hierarchy3"/>
    <dgm:cxn modelId="{D54A71F4-D598-4AF1-A1FC-4E6386AD329E}" srcId="{A9EB5E24-5F8A-4C79-ABB7-A370FF2CBFF5}" destId="{50592052-2829-429A-B4B3-D28EA800BF23}" srcOrd="1" destOrd="0" parTransId="{59EA9F5D-3319-4246-BF5F-7DD4843428F2}" sibTransId="{0F5222EF-4C0D-4F5D-BB0C-AFDD91E9729E}"/>
    <dgm:cxn modelId="{7E8187C2-7DD7-49A5-AD9D-F037171F4EDA}" type="presOf" srcId="{DCBD2928-A14F-45CA-8BF1-490762F73C90}" destId="{6F4649D5-09B9-462F-99A6-799BCEA3DD5C}" srcOrd="0" destOrd="0" presId="urn:microsoft.com/office/officeart/2005/8/layout/hierarchy3"/>
    <dgm:cxn modelId="{9EC3F0B5-DDB1-4987-AC20-8C511A4FC28D}" type="presOf" srcId="{833A0FA9-C1AA-4845-9E14-0851ED0C89B9}" destId="{C29E3ACE-CC68-4815-9543-6D53282470E7}" srcOrd="0" destOrd="0" presId="urn:microsoft.com/office/officeart/2005/8/layout/hierarchy3"/>
    <dgm:cxn modelId="{135E3D8A-DCB9-47C1-94C8-515A3B75A749}" type="presParOf" srcId="{03C7F4CD-91F2-4CE9-ABF7-A9B91CE6B255}" destId="{0ED096F0-F1B1-4BD4-A3E6-9D003A7013D3}" srcOrd="0" destOrd="0" presId="urn:microsoft.com/office/officeart/2005/8/layout/hierarchy3"/>
    <dgm:cxn modelId="{AFCD1946-1D34-4115-BED9-5BC9A42B9F6B}" type="presParOf" srcId="{0ED096F0-F1B1-4BD4-A3E6-9D003A7013D3}" destId="{AF3035A6-2F4B-409A-B0C8-0C77147403DB}" srcOrd="0" destOrd="0" presId="urn:microsoft.com/office/officeart/2005/8/layout/hierarchy3"/>
    <dgm:cxn modelId="{3433CA01-0EF8-4768-9DBF-20E633CA224A}" type="presParOf" srcId="{AF3035A6-2F4B-409A-B0C8-0C77147403DB}" destId="{05F12969-9351-4D05-9EF0-5C69C0FBE63F}" srcOrd="0" destOrd="0" presId="urn:microsoft.com/office/officeart/2005/8/layout/hierarchy3"/>
    <dgm:cxn modelId="{89AC8F50-FC05-4FBF-AD59-C616425E4611}" type="presParOf" srcId="{AF3035A6-2F4B-409A-B0C8-0C77147403DB}" destId="{49F07FFC-B291-4BF2-AD95-400D19769BA6}" srcOrd="1" destOrd="0" presId="urn:microsoft.com/office/officeart/2005/8/layout/hierarchy3"/>
    <dgm:cxn modelId="{267ED13E-7C61-452C-B74A-0B1882DA5CED}" type="presParOf" srcId="{0ED096F0-F1B1-4BD4-A3E6-9D003A7013D3}" destId="{6CFEF1D8-94B1-4442-852D-5F7810D5D5AE}" srcOrd="1" destOrd="0" presId="urn:microsoft.com/office/officeart/2005/8/layout/hierarchy3"/>
    <dgm:cxn modelId="{FCC9D837-06C3-41AD-9FEC-383ECC4D4D8B}" type="presParOf" srcId="{6CFEF1D8-94B1-4442-852D-5F7810D5D5AE}" destId="{6F4649D5-09B9-462F-99A6-799BCEA3DD5C}" srcOrd="0" destOrd="0" presId="urn:microsoft.com/office/officeart/2005/8/layout/hierarchy3"/>
    <dgm:cxn modelId="{1EB9A5CC-D423-40A6-A026-3CF2E0A7096D}" type="presParOf" srcId="{6CFEF1D8-94B1-4442-852D-5F7810D5D5AE}" destId="{C29E3ACE-CC68-4815-9543-6D53282470E7}" srcOrd="1" destOrd="0" presId="urn:microsoft.com/office/officeart/2005/8/layout/hierarchy3"/>
    <dgm:cxn modelId="{CFAC033F-AB5C-4D76-A654-5F08CC0F0047}" type="presParOf" srcId="{6CFEF1D8-94B1-4442-852D-5F7810D5D5AE}" destId="{FBE7306A-23CF-442C-B6BD-1AB6CCA9D1B1}" srcOrd="2" destOrd="0" presId="urn:microsoft.com/office/officeart/2005/8/layout/hierarchy3"/>
    <dgm:cxn modelId="{DCBFF191-733F-44E8-B534-F58086E8E527}" type="presParOf" srcId="{6CFEF1D8-94B1-4442-852D-5F7810D5D5AE}" destId="{F4536433-64A4-4CD2-9449-F126939CEC0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9CF43-28BA-4832-88FC-F107DB287081}" type="doc">
      <dgm:prSet loTypeId="urn:microsoft.com/office/officeart/2005/8/layout/hierarchy3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9EB5E24-5F8A-4C79-ABB7-A370FF2CBFF5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Видеообращение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EEB72-38C7-4928-ADE3-052691DFF9D3}" type="parTrans" cxnId="{9FC8C6CA-7CDC-406A-A55A-8159FCD58D23}">
      <dgm:prSet/>
      <dgm:spPr/>
      <dgm:t>
        <a:bodyPr/>
        <a:lstStyle/>
        <a:p>
          <a:endParaRPr lang="ru-RU"/>
        </a:p>
      </dgm:t>
    </dgm:pt>
    <dgm:pt modelId="{102F772F-FB69-4394-90A7-75B4E07E0E09}" type="sibTrans" cxnId="{9FC8C6CA-7CDC-406A-A55A-8159FCD58D23}">
      <dgm:prSet/>
      <dgm:spPr/>
      <dgm:t>
        <a:bodyPr/>
        <a:lstStyle/>
        <a:p>
          <a:endParaRPr lang="ru-RU"/>
        </a:p>
      </dgm:t>
    </dgm:pt>
    <dgm:pt modelId="{833A0FA9-C1AA-4845-9E14-0851ED0C89B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«Воспитательный потенциал моей дополнительной общеобразовательной программы»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D2928-A14F-45CA-8BF1-490762F73C90}" type="parTrans" cxnId="{F4A996FF-A2C9-48B5-8259-E1AEABE3E185}">
      <dgm:prSet/>
      <dgm:spPr/>
      <dgm:t>
        <a:bodyPr/>
        <a:lstStyle/>
        <a:p>
          <a:endParaRPr lang="ru-RU"/>
        </a:p>
      </dgm:t>
    </dgm:pt>
    <dgm:pt modelId="{0F3FBC4A-CBCD-4404-846B-14FA242DC6EF}" type="sibTrans" cxnId="{F4A996FF-A2C9-48B5-8259-E1AEABE3E185}">
      <dgm:prSet/>
      <dgm:spPr/>
      <dgm:t>
        <a:bodyPr/>
        <a:lstStyle/>
        <a:p>
          <a:endParaRPr lang="ru-RU"/>
        </a:p>
      </dgm:t>
    </dgm:pt>
    <dgm:pt modelId="{75FFE69F-A4C2-4A82-ACA1-57CB1204E04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«Образовательный потенциал программы профессионального развития педагога дополнительного образования»                                     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9B877-7E11-479F-8C8C-A2A514041BE4}" type="parTrans" cxnId="{91269EC4-B552-4674-B86F-F786FE06A624}">
      <dgm:prSet/>
      <dgm:spPr/>
      <dgm:t>
        <a:bodyPr/>
        <a:lstStyle/>
        <a:p>
          <a:endParaRPr lang="ru-RU"/>
        </a:p>
      </dgm:t>
    </dgm:pt>
    <dgm:pt modelId="{533FD677-EDE2-4283-8607-7EA762D564B0}" type="sibTrans" cxnId="{91269EC4-B552-4674-B86F-F786FE06A624}">
      <dgm:prSet/>
      <dgm:spPr/>
      <dgm:t>
        <a:bodyPr/>
        <a:lstStyle/>
        <a:p>
          <a:endParaRPr lang="ru-RU"/>
        </a:p>
      </dgm:t>
    </dgm:pt>
    <dgm:pt modelId="{CB0DA3B6-DD78-420A-B368-B538E8D6200C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Педагогическое многоборье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903E5-5768-4EE7-BE90-5B5F19DA8E4C}" type="parTrans" cxnId="{11CFA41A-0B8A-41DD-B918-41A386B2AFC5}">
      <dgm:prSet/>
      <dgm:spPr/>
      <dgm:t>
        <a:bodyPr/>
        <a:lstStyle/>
        <a:p>
          <a:endParaRPr lang="ru-RU"/>
        </a:p>
      </dgm:t>
    </dgm:pt>
    <dgm:pt modelId="{185B0E5B-902F-4CEF-8FE1-51A8B13D2D91}" type="sibTrans" cxnId="{11CFA41A-0B8A-41DD-B918-41A386B2AFC5}">
      <dgm:prSet/>
      <dgm:spPr/>
      <dgm:t>
        <a:bodyPr/>
        <a:lstStyle/>
        <a:p>
          <a:endParaRPr lang="ru-RU"/>
        </a:p>
      </dgm:t>
    </dgm:pt>
    <dgm:pt modelId="{F20C306D-CDB8-4A62-B8B7-7BA0D441CB1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«Педагогическая задача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Диалог с великими умами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5BDE2-CB14-4CF1-8E87-7E05ADD33AD5}" type="parTrans" cxnId="{005CB10F-FAC0-4AB7-86A7-2D962C62C125}">
      <dgm:prSet/>
      <dgm:spPr/>
      <dgm:t>
        <a:bodyPr/>
        <a:lstStyle/>
        <a:p>
          <a:endParaRPr lang="ru-RU"/>
        </a:p>
      </dgm:t>
    </dgm:pt>
    <dgm:pt modelId="{AA408E02-B288-43BE-B3DC-88D70882DACE}" type="sibTrans" cxnId="{005CB10F-FAC0-4AB7-86A7-2D962C62C125}">
      <dgm:prSet/>
      <dgm:spPr/>
      <dgm:t>
        <a:bodyPr/>
        <a:lstStyle/>
        <a:p>
          <a:endParaRPr lang="ru-RU"/>
        </a:p>
      </dgm:t>
    </dgm:pt>
    <dgm:pt modelId="{E59706F9-E49D-457C-A4F4-DB10686A037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«Педагогическая ситуация»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D61B9-E901-4131-BC2C-903E9303B083}" type="parTrans" cxnId="{7F0E7884-D449-4C22-874E-3E72C8D1AA45}">
      <dgm:prSet/>
      <dgm:spPr/>
      <dgm:t>
        <a:bodyPr/>
        <a:lstStyle/>
        <a:p>
          <a:endParaRPr lang="ru-RU"/>
        </a:p>
      </dgm:t>
    </dgm:pt>
    <dgm:pt modelId="{E0F89E49-99F5-4A0A-9C53-7347F5B82279}" type="sibTrans" cxnId="{7F0E7884-D449-4C22-874E-3E72C8D1AA45}">
      <dgm:prSet/>
      <dgm:spPr/>
      <dgm:t>
        <a:bodyPr/>
        <a:lstStyle/>
        <a:p>
          <a:endParaRPr lang="ru-RU"/>
        </a:p>
      </dgm:t>
    </dgm:pt>
    <dgm:pt modelId="{03C7F4CD-91F2-4CE9-ABF7-A9B91CE6B255}" type="pres">
      <dgm:prSet presAssocID="{A839CF43-28BA-4832-88FC-F107DB2870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D096F0-F1B1-4BD4-A3E6-9D003A7013D3}" type="pres">
      <dgm:prSet presAssocID="{A9EB5E24-5F8A-4C79-ABB7-A370FF2CBFF5}" presName="root" presStyleCnt="0"/>
      <dgm:spPr/>
    </dgm:pt>
    <dgm:pt modelId="{AF3035A6-2F4B-409A-B0C8-0C77147403DB}" type="pres">
      <dgm:prSet presAssocID="{A9EB5E24-5F8A-4C79-ABB7-A370FF2CBFF5}" presName="rootComposite" presStyleCnt="0"/>
      <dgm:spPr/>
    </dgm:pt>
    <dgm:pt modelId="{05F12969-9351-4D05-9EF0-5C69C0FBE63F}" type="pres">
      <dgm:prSet presAssocID="{A9EB5E24-5F8A-4C79-ABB7-A370FF2CBFF5}" presName="rootText" presStyleLbl="node1" presStyleIdx="0" presStyleCnt="2" custScaleX="186075"/>
      <dgm:spPr/>
      <dgm:t>
        <a:bodyPr/>
        <a:lstStyle/>
        <a:p>
          <a:endParaRPr lang="ru-RU"/>
        </a:p>
      </dgm:t>
    </dgm:pt>
    <dgm:pt modelId="{49F07FFC-B291-4BF2-AD95-400D19769BA6}" type="pres">
      <dgm:prSet presAssocID="{A9EB5E24-5F8A-4C79-ABB7-A370FF2CBFF5}" presName="rootConnector" presStyleLbl="node1" presStyleIdx="0" presStyleCnt="2"/>
      <dgm:spPr/>
      <dgm:t>
        <a:bodyPr/>
        <a:lstStyle/>
        <a:p>
          <a:endParaRPr lang="ru-RU"/>
        </a:p>
      </dgm:t>
    </dgm:pt>
    <dgm:pt modelId="{6CFEF1D8-94B1-4442-852D-5F7810D5D5AE}" type="pres">
      <dgm:prSet presAssocID="{A9EB5E24-5F8A-4C79-ABB7-A370FF2CBFF5}" presName="childShape" presStyleCnt="0"/>
      <dgm:spPr/>
    </dgm:pt>
    <dgm:pt modelId="{6F4649D5-09B9-462F-99A6-799BCEA3DD5C}" type="pres">
      <dgm:prSet presAssocID="{DCBD2928-A14F-45CA-8BF1-490762F73C9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29E3ACE-CC68-4815-9543-6D53282470E7}" type="pres">
      <dgm:prSet presAssocID="{833A0FA9-C1AA-4845-9E14-0851ED0C89B9}" presName="childText" presStyleLbl="bgAcc1" presStyleIdx="0" presStyleCnt="4" custScaleX="238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5766B-2E57-4C9E-B8CC-DD2874F93332}" type="pres">
      <dgm:prSet presAssocID="{5339B877-7E11-479F-8C8C-A2A514041BE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583A574-F540-4C55-B7E9-82A13F9ADAB1}" type="pres">
      <dgm:prSet presAssocID="{75FFE69F-A4C2-4A82-ACA1-57CB1204E043}" presName="childText" presStyleLbl="bgAcc1" presStyleIdx="1" presStyleCnt="4" custScaleX="230928" custScaleY="113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524C9-01D3-4AB7-A37F-98286AD3ECFE}" type="pres">
      <dgm:prSet presAssocID="{CB0DA3B6-DD78-420A-B368-B538E8D6200C}" presName="root" presStyleCnt="0"/>
      <dgm:spPr/>
    </dgm:pt>
    <dgm:pt modelId="{E2F9B8E8-794C-4D74-9925-4DE2C213C00A}" type="pres">
      <dgm:prSet presAssocID="{CB0DA3B6-DD78-420A-B368-B538E8D6200C}" presName="rootComposite" presStyleCnt="0"/>
      <dgm:spPr/>
    </dgm:pt>
    <dgm:pt modelId="{11091F00-4821-4B67-BFED-EE6FE8316CC1}" type="pres">
      <dgm:prSet presAssocID="{CB0DA3B6-DD78-420A-B368-B538E8D6200C}" presName="rootText" presStyleLbl="node1" presStyleIdx="1" presStyleCnt="2" custScaleX="218735"/>
      <dgm:spPr/>
      <dgm:t>
        <a:bodyPr/>
        <a:lstStyle/>
        <a:p>
          <a:endParaRPr lang="ru-RU"/>
        </a:p>
      </dgm:t>
    </dgm:pt>
    <dgm:pt modelId="{DB3238D6-A47D-496B-AC91-DC09E3AC3D9F}" type="pres">
      <dgm:prSet presAssocID="{CB0DA3B6-DD78-420A-B368-B538E8D6200C}" presName="rootConnector" presStyleLbl="node1" presStyleIdx="1" presStyleCnt="2"/>
      <dgm:spPr/>
      <dgm:t>
        <a:bodyPr/>
        <a:lstStyle/>
        <a:p>
          <a:endParaRPr lang="ru-RU"/>
        </a:p>
      </dgm:t>
    </dgm:pt>
    <dgm:pt modelId="{B703394A-D8CE-4AE9-AD49-8A65066581D2}" type="pres">
      <dgm:prSet presAssocID="{CB0DA3B6-DD78-420A-B368-B538E8D6200C}" presName="childShape" presStyleCnt="0"/>
      <dgm:spPr/>
    </dgm:pt>
    <dgm:pt modelId="{6CEDCBCC-3EF8-4193-B7A4-E6F7708DA496}" type="pres">
      <dgm:prSet presAssocID="{F685BDE2-CB14-4CF1-8E87-7E05ADD33AD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055F6FA-FB26-4865-8191-C76CA551A820}" type="pres">
      <dgm:prSet presAssocID="{F20C306D-CDB8-4A62-B8B7-7BA0D441CB11}" presName="childText" presStyleLbl="bgAcc1" presStyleIdx="2" presStyleCnt="4" custScaleX="23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4898E-ECC8-4E98-B6CE-5278F5036DCA}" type="pres">
      <dgm:prSet presAssocID="{1C3D61B9-E901-4131-BC2C-903E9303B08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5524C71-4F15-4E4F-9394-91BDB938F24F}" type="pres">
      <dgm:prSet presAssocID="{E59706F9-E49D-457C-A4F4-DB10686A0378}" presName="childText" presStyleLbl="bgAcc1" presStyleIdx="3" presStyleCnt="4" custScaleX="235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E7884-D449-4C22-874E-3E72C8D1AA45}" srcId="{CB0DA3B6-DD78-420A-B368-B538E8D6200C}" destId="{E59706F9-E49D-457C-A4F4-DB10686A0378}" srcOrd="1" destOrd="0" parTransId="{1C3D61B9-E901-4131-BC2C-903E9303B083}" sibTransId="{E0F89E49-99F5-4A0A-9C53-7347F5B82279}"/>
    <dgm:cxn modelId="{B03169A6-4C0A-4266-978F-75177F18FA70}" type="presOf" srcId="{5339B877-7E11-479F-8C8C-A2A514041BE4}" destId="{5075766B-2E57-4C9E-B8CC-DD2874F93332}" srcOrd="0" destOrd="0" presId="urn:microsoft.com/office/officeart/2005/8/layout/hierarchy3"/>
    <dgm:cxn modelId="{7E8187C2-7DD7-49A5-AD9D-F037171F4EDA}" type="presOf" srcId="{DCBD2928-A14F-45CA-8BF1-490762F73C90}" destId="{6F4649D5-09B9-462F-99A6-799BCEA3DD5C}" srcOrd="0" destOrd="0" presId="urn:microsoft.com/office/officeart/2005/8/layout/hierarchy3"/>
    <dgm:cxn modelId="{9EC3F0B5-DDB1-4987-AC20-8C511A4FC28D}" type="presOf" srcId="{833A0FA9-C1AA-4845-9E14-0851ED0C89B9}" destId="{C29E3ACE-CC68-4815-9543-6D53282470E7}" srcOrd="0" destOrd="0" presId="urn:microsoft.com/office/officeart/2005/8/layout/hierarchy3"/>
    <dgm:cxn modelId="{D034A222-D92B-4C1D-9A10-58FECD6A1098}" type="presOf" srcId="{CB0DA3B6-DD78-420A-B368-B538E8D6200C}" destId="{11091F00-4821-4B67-BFED-EE6FE8316CC1}" srcOrd="0" destOrd="0" presId="urn:microsoft.com/office/officeart/2005/8/layout/hierarchy3"/>
    <dgm:cxn modelId="{005CB10F-FAC0-4AB7-86A7-2D962C62C125}" srcId="{CB0DA3B6-DD78-420A-B368-B538E8D6200C}" destId="{F20C306D-CDB8-4A62-B8B7-7BA0D441CB11}" srcOrd="0" destOrd="0" parTransId="{F685BDE2-CB14-4CF1-8E87-7E05ADD33AD5}" sibTransId="{AA408E02-B288-43BE-B3DC-88D70882DACE}"/>
    <dgm:cxn modelId="{F4A996FF-A2C9-48B5-8259-E1AEABE3E185}" srcId="{A9EB5E24-5F8A-4C79-ABB7-A370FF2CBFF5}" destId="{833A0FA9-C1AA-4845-9E14-0851ED0C89B9}" srcOrd="0" destOrd="0" parTransId="{DCBD2928-A14F-45CA-8BF1-490762F73C90}" sibTransId="{0F3FBC4A-CBCD-4404-846B-14FA242DC6EF}"/>
    <dgm:cxn modelId="{8DDEA873-2F1B-4B76-87F8-18AA5C733EF5}" type="presOf" srcId="{E59706F9-E49D-457C-A4F4-DB10686A0378}" destId="{05524C71-4F15-4E4F-9394-91BDB938F24F}" srcOrd="0" destOrd="0" presId="urn:microsoft.com/office/officeart/2005/8/layout/hierarchy3"/>
    <dgm:cxn modelId="{91269EC4-B552-4674-B86F-F786FE06A624}" srcId="{A9EB5E24-5F8A-4C79-ABB7-A370FF2CBFF5}" destId="{75FFE69F-A4C2-4A82-ACA1-57CB1204E043}" srcOrd="1" destOrd="0" parTransId="{5339B877-7E11-479F-8C8C-A2A514041BE4}" sibTransId="{533FD677-EDE2-4283-8607-7EA762D564B0}"/>
    <dgm:cxn modelId="{5E8E4C50-D9B5-406C-A674-D6ECDAB59BCF}" type="presOf" srcId="{A839CF43-28BA-4832-88FC-F107DB287081}" destId="{03C7F4CD-91F2-4CE9-ABF7-A9B91CE6B255}" srcOrd="0" destOrd="0" presId="urn:microsoft.com/office/officeart/2005/8/layout/hierarchy3"/>
    <dgm:cxn modelId="{0030417E-B335-4F1B-86B0-DAC9589514A9}" type="presOf" srcId="{75FFE69F-A4C2-4A82-ACA1-57CB1204E043}" destId="{F583A574-F540-4C55-B7E9-82A13F9ADAB1}" srcOrd="0" destOrd="0" presId="urn:microsoft.com/office/officeart/2005/8/layout/hierarchy3"/>
    <dgm:cxn modelId="{9EB271F2-EDA1-4C79-8081-4A53F92B9140}" type="presOf" srcId="{A9EB5E24-5F8A-4C79-ABB7-A370FF2CBFF5}" destId="{05F12969-9351-4D05-9EF0-5C69C0FBE63F}" srcOrd="0" destOrd="0" presId="urn:microsoft.com/office/officeart/2005/8/layout/hierarchy3"/>
    <dgm:cxn modelId="{11CFA41A-0B8A-41DD-B918-41A386B2AFC5}" srcId="{A839CF43-28BA-4832-88FC-F107DB287081}" destId="{CB0DA3B6-DD78-420A-B368-B538E8D6200C}" srcOrd="1" destOrd="0" parTransId="{F90903E5-5768-4EE7-BE90-5B5F19DA8E4C}" sibTransId="{185B0E5B-902F-4CEF-8FE1-51A8B13D2D91}"/>
    <dgm:cxn modelId="{1EC5CEB4-9176-4304-A605-2F973E920049}" type="presOf" srcId="{1C3D61B9-E901-4131-BC2C-903E9303B083}" destId="{EF54898E-ECC8-4E98-B6CE-5278F5036DCA}" srcOrd="0" destOrd="0" presId="urn:microsoft.com/office/officeart/2005/8/layout/hierarchy3"/>
    <dgm:cxn modelId="{D30AC06C-D72A-4769-9351-95E2B823AAB6}" type="presOf" srcId="{F20C306D-CDB8-4A62-B8B7-7BA0D441CB11}" destId="{9055F6FA-FB26-4865-8191-C76CA551A820}" srcOrd="0" destOrd="0" presId="urn:microsoft.com/office/officeart/2005/8/layout/hierarchy3"/>
    <dgm:cxn modelId="{27CAE091-4B5A-4BDB-883E-C67304F1C28C}" type="presOf" srcId="{A9EB5E24-5F8A-4C79-ABB7-A370FF2CBFF5}" destId="{49F07FFC-B291-4BF2-AD95-400D19769BA6}" srcOrd="1" destOrd="0" presId="urn:microsoft.com/office/officeart/2005/8/layout/hierarchy3"/>
    <dgm:cxn modelId="{25719EA6-BE8F-4F3B-AA36-E6A07D4A8878}" type="presOf" srcId="{CB0DA3B6-DD78-420A-B368-B538E8D6200C}" destId="{DB3238D6-A47D-496B-AC91-DC09E3AC3D9F}" srcOrd="1" destOrd="0" presId="urn:microsoft.com/office/officeart/2005/8/layout/hierarchy3"/>
    <dgm:cxn modelId="{9FC8C6CA-7CDC-406A-A55A-8159FCD58D23}" srcId="{A839CF43-28BA-4832-88FC-F107DB287081}" destId="{A9EB5E24-5F8A-4C79-ABB7-A370FF2CBFF5}" srcOrd="0" destOrd="0" parTransId="{28AEEB72-38C7-4928-ADE3-052691DFF9D3}" sibTransId="{102F772F-FB69-4394-90A7-75B4E07E0E09}"/>
    <dgm:cxn modelId="{6707146F-2F8C-4CC5-9F93-D3BDCAFDD8E9}" type="presOf" srcId="{F685BDE2-CB14-4CF1-8E87-7E05ADD33AD5}" destId="{6CEDCBCC-3EF8-4193-B7A4-E6F7708DA496}" srcOrd="0" destOrd="0" presId="urn:microsoft.com/office/officeart/2005/8/layout/hierarchy3"/>
    <dgm:cxn modelId="{135E3D8A-DCB9-47C1-94C8-515A3B75A749}" type="presParOf" srcId="{03C7F4CD-91F2-4CE9-ABF7-A9B91CE6B255}" destId="{0ED096F0-F1B1-4BD4-A3E6-9D003A7013D3}" srcOrd="0" destOrd="0" presId="urn:microsoft.com/office/officeart/2005/8/layout/hierarchy3"/>
    <dgm:cxn modelId="{AFCD1946-1D34-4115-BED9-5BC9A42B9F6B}" type="presParOf" srcId="{0ED096F0-F1B1-4BD4-A3E6-9D003A7013D3}" destId="{AF3035A6-2F4B-409A-B0C8-0C77147403DB}" srcOrd="0" destOrd="0" presId="urn:microsoft.com/office/officeart/2005/8/layout/hierarchy3"/>
    <dgm:cxn modelId="{3433CA01-0EF8-4768-9DBF-20E633CA224A}" type="presParOf" srcId="{AF3035A6-2F4B-409A-B0C8-0C77147403DB}" destId="{05F12969-9351-4D05-9EF0-5C69C0FBE63F}" srcOrd="0" destOrd="0" presId="urn:microsoft.com/office/officeart/2005/8/layout/hierarchy3"/>
    <dgm:cxn modelId="{89AC8F50-FC05-4FBF-AD59-C616425E4611}" type="presParOf" srcId="{AF3035A6-2F4B-409A-B0C8-0C77147403DB}" destId="{49F07FFC-B291-4BF2-AD95-400D19769BA6}" srcOrd="1" destOrd="0" presId="urn:microsoft.com/office/officeart/2005/8/layout/hierarchy3"/>
    <dgm:cxn modelId="{267ED13E-7C61-452C-B74A-0B1882DA5CED}" type="presParOf" srcId="{0ED096F0-F1B1-4BD4-A3E6-9D003A7013D3}" destId="{6CFEF1D8-94B1-4442-852D-5F7810D5D5AE}" srcOrd="1" destOrd="0" presId="urn:microsoft.com/office/officeart/2005/8/layout/hierarchy3"/>
    <dgm:cxn modelId="{FCC9D837-06C3-41AD-9FEC-383ECC4D4D8B}" type="presParOf" srcId="{6CFEF1D8-94B1-4442-852D-5F7810D5D5AE}" destId="{6F4649D5-09B9-462F-99A6-799BCEA3DD5C}" srcOrd="0" destOrd="0" presId="urn:microsoft.com/office/officeart/2005/8/layout/hierarchy3"/>
    <dgm:cxn modelId="{1EB9A5CC-D423-40A6-A026-3CF2E0A7096D}" type="presParOf" srcId="{6CFEF1D8-94B1-4442-852D-5F7810D5D5AE}" destId="{C29E3ACE-CC68-4815-9543-6D53282470E7}" srcOrd="1" destOrd="0" presId="urn:microsoft.com/office/officeart/2005/8/layout/hierarchy3"/>
    <dgm:cxn modelId="{29B336F5-F4BC-4199-8ABC-BA1C1F8A721F}" type="presParOf" srcId="{6CFEF1D8-94B1-4442-852D-5F7810D5D5AE}" destId="{5075766B-2E57-4C9E-B8CC-DD2874F93332}" srcOrd="2" destOrd="0" presId="urn:microsoft.com/office/officeart/2005/8/layout/hierarchy3"/>
    <dgm:cxn modelId="{9D75D297-34DE-49B5-9B2D-7DC751CAF5D6}" type="presParOf" srcId="{6CFEF1D8-94B1-4442-852D-5F7810D5D5AE}" destId="{F583A574-F540-4C55-B7E9-82A13F9ADAB1}" srcOrd="3" destOrd="0" presId="urn:microsoft.com/office/officeart/2005/8/layout/hierarchy3"/>
    <dgm:cxn modelId="{DDEF8648-FC42-4D7F-A894-F503F2AEABAC}" type="presParOf" srcId="{03C7F4CD-91F2-4CE9-ABF7-A9B91CE6B255}" destId="{623524C9-01D3-4AB7-A37F-98286AD3ECFE}" srcOrd="1" destOrd="0" presId="urn:microsoft.com/office/officeart/2005/8/layout/hierarchy3"/>
    <dgm:cxn modelId="{1EA5E010-050A-455D-894E-49A36B52E502}" type="presParOf" srcId="{623524C9-01D3-4AB7-A37F-98286AD3ECFE}" destId="{E2F9B8E8-794C-4D74-9925-4DE2C213C00A}" srcOrd="0" destOrd="0" presId="urn:microsoft.com/office/officeart/2005/8/layout/hierarchy3"/>
    <dgm:cxn modelId="{2817015B-FC44-45AD-B9F2-4040CDDC2597}" type="presParOf" srcId="{E2F9B8E8-794C-4D74-9925-4DE2C213C00A}" destId="{11091F00-4821-4B67-BFED-EE6FE8316CC1}" srcOrd="0" destOrd="0" presId="urn:microsoft.com/office/officeart/2005/8/layout/hierarchy3"/>
    <dgm:cxn modelId="{49D23CB6-072A-49A9-8500-9A04285759F1}" type="presParOf" srcId="{E2F9B8E8-794C-4D74-9925-4DE2C213C00A}" destId="{DB3238D6-A47D-496B-AC91-DC09E3AC3D9F}" srcOrd="1" destOrd="0" presId="urn:microsoft.com/office/officeart/2005/8/layout/hierarchy3"/>
    <dgm:cxn modelId="{00D8E3AF-2619-4FF8-83BF-9517C3A7A7B4}" type="presParOf" srcId="{623524C9-01D3-4AB7-A37F-98286AD3ECFE}" destId="{B703394A-D8CE-4AE9-AD49-8A65066581D2}" srcOrd="1" destOrd="0" presId="urn:microsoft.com/office/officeart/2005/8/layout/hierarchy3"/>
    <dgm:cxn modelId="{10737F6C-4142-46FB-B322-D57C5F9DD6E9}" type="presParOf" srcId="{B703394A-D8CE-4AE9-AD49-8A65066581D2}" destId="{6CEDCBCC-3EF8-4193-B7A4-E6F7708DA496}" srcOrd="0" destOrd="0" presId="urn:microsoft.com/office/officeart/2005/8/layout/hierarchy3"/>
    <dgm:cxn modelId="{7EDE2D9C-D04C-4E51-B58C-E2D076C75E74}" type="presParOf" srcId="{B703394A-D8CE-4AE9-AD49-8A65066581D2}" destId="{9055F6FA-FB26-4865-8191-C76CA551A820}" srcOrd="1" destOrd="0" presId="urn:microsoft.com/office/officeart/2005/8/layout/hierarchy3"/>
    <dgm:cxn modelId="{2819B25B-3AD9-4038-8BB8-C026FA495C3C}" type="presParOf" srcId="{B703394A-D8CE-4AE9-AD49-8A65066581D2}" destId="{EF54898E-ECC8-4E98-B6CE-5278F5036DCA}" srcOrd="2" destOrd="0" presId="urn:microsoft.com/office/officeart/2005/8/layout/hierarchy3"/>
    <dgm:cxn modelId="{574701EF-D894-40DD-A312-D62D50B043CA}" type="presParOf" srcId="{B703394A-D8CE-4AE9-AD49-8A65066581D2}" destId="{05524C71-4F15-4E4F-9394-91BDB938F24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25A3B-A38F-4973-BF03-F945BFFF066E}" type="doc">
      <dgm:prSet loTypeId="urn:microsoft.com/office/officeart/2005/8/layout/hList3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721A812-1C9C-4D9B-93B0-4ED00EF3750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Видеообращение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E3DCA-EA4F-4DAA-BC56-171F371F79DE}" type="parTrans" cxnId="{79445F38-BDE3-4094-AF61-396E84C3FA46}">
      <dgm:prSet/>
      <dgm:spPr/>
      <dgm:t>
        <a:bodyPr/>
        <a:lstStyle/>
        <a:p>
          <a:endParaRPr lang="ru-RU"/>
        </a:p>
      </dgm:t>
    </dgm:pt>
    <dgm:pt modelId="{92009948-15C0-4C03-9121-5F41EB07FE23}" type="sibTrans" cxnId="{79445F38-BDE3-4094-AF61-396E84C3FA46}">
      <dgm:prSet/>
      <dgm:spPr/>
      <dgm:t>
        <a:bodyPr/>
        <a:lstStyle/>
        <a:p>
          <a:endParaRPr lang="ru-RU"/>
        </a:p>
      </dgm:t>
    </dgm:pt>
    <dgm:pt modelId="{A66604A3-D08B-43BB-8EEE-3A3C2693EADA}">
      <dgm:prSet phldrT="[Текст]" custT="1"/>
      <dgm:spPr/>
      <dgm:t>
        <a:bodyPr/>
        <a:lstStyle/>
        <a:p>
          <a:pPr marL="0" indent="273050" algn="l"/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теме и глубина ее раскрытия.</a:t>
          </a:r>
        </a:p>
        <a:p>
          <a:pPr marL="536575" indent="-263525" algn="l">
            <a:tabLst>
              <a:tab pos="357188" algn="l"/>
            </a:tabLst>
          </a:pP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Аргументированность и обоснованность собственной позиции.</a:t>
          </a:r>
        </a:p>
        <a:p>
          <a:pPr marL="536575" indent="-263525" algn="l"/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Профессиональный кругозор и эрудиция конкурсанта.</a:t>
          </a:r>
        </a:p>
        <a:p>
          <a:pPr marL="0" indent="273050" algn="l"/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Культура публичного выступления</a:t>
          </a:r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92044-EEF7-47CF-93C0-28E695FE0329}" type="parTrans" cxnId="{87E230CD-26CD-4BBE-9CB9-1A65C9719AB7}">
      <dgm:prSet/>
      <dgm:spPr/>
      <dgm:t>
        <a:bodyPr/>
        <a:lstStyle/>
        <a:p>
          <a:endParaRPr lang="ru-RU"/>
        </a:p>
      </dgm:t>
    </dgm:pt>
    <dgm:pt modelId="{9621667A-D807-4783-A0B0-0B48AE040CBE}" type="sibTrans" cxnId="{87E230CD-26CD-4BBE-9CB9-1A65C9719AB7}">
      <dgm:prSet/>
      <dgm:spPr/>
      <dgm:t>
        <a:bodyPr/>
        <a:lstStyle/>
        <a:p>
          <a:endParaRPr lang="ru-RU"/>
        </a:p>
      </dgm:t>
    </dgm:pt>
    <dgm:pt modelId="{8916FCBB-9744-491F-8354-BFD10BBD09C4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536575" indent="-357188" algn="l"/>
          <a:r>
            <a: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Длительность не более 3-х минут в формате .</a:t>
          </a:r>
          <a:r>
            <a:rPr lang="en-US" sz="2000" dirty="0" err="1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mp</a:t>
          </a:r>
          <a:r>
            <a:rPr lang="en-US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452438" indent="-273050" algn="l"/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Содержание и форма видеозаписи определяется конкурсантом самостоятельно.</a:t>
          </a:r>
        </a:p>
        <a:p>
          <a:pPr marL="452438" indent="-273050" algn="l"/>
          <a:endParaRPr lang="ru-RU" sz="20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360F3-1B68-4FCB-A3DF-33F8B2EB055C}" type="sibTrans" cxnId="{F5C528E0-CC56-48D4-93C7-2535FCE030B2}">
      <dgm:prSet/>
      <dgm:spPr/>
      <dgm:t>
        <a:bodyPr/>
        <a:lstStyle/>
        <a:p>
          <a:endParaRPr lang="ru-RU"/>
        </a:p>
      </dgm:t>
    </dgm:pt>
    <dgm:pt modelId="{46395A71-9D95-481D-AE54-5529025B36A6}" type="parTrans" cxnId="{F5C528E0-CC56-48D4-93C7-2535FCE030B2}">
      <dgm:prSet/>
      <dgm:spPr/>
      <dgm:t>
        <a:bodyPr/>
        <a:lstStyle/>
        <a:p>
          <a:endParaRPr lang="ru-RU"/>
        </a:p>
      </dgm:t>
    </dgm:pt>
    <dgm:pt modelId="{C3DA2D61-55EB-4F5C-B0B6-E1080BA2DDA6}" type="pres">
      <dgm:prSet presAssocID="{BF525A3B-A38F-4973-BF03-F945BFFF06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60E72-9B35-49AC-884B-43B50E15E0D8}" type="pres">
      <dgm:prSet presAssocID="{C721A812-1C9C-4D9B-93B0-4ED00EF3750D}" presName="roof" presStyleLbl="dkBgShp" presStyleIdx="0" presStyleCnt="2" custScaleX="100000" custScaleY="57895" custLinFactNeighborX="-665" custLinFactNeighborY="-829"/>
      <dgm:spPr/>
      <dgm:t>
        <a:bodyPr/>
        <a:lstStyle/>
        <a:p>
          <a:endParaRPr lang="ru-RU"/>
        </a:p>
      </dgm:t>
    </dgm:pt>
    <dgm:pt modelId="{6FDAB232-E418-4DAD-8D10-48F884DE4A2B}" type="pres">
      <dgm:prSet presAssocID="{C721A812-1C9C-4D9B-93B0-4ED00EF3750D}" presName="pillars" presStyleCnt="0"/>
      <dgm:spPr/>
    </dgm:pt>
    <dgm:pt modelId="{44A8841A-AE78-4E24-8409-E9D940A6FB54}" type="pres">
      <dgm:prSet presAssocID="{C721A812-1C9C-4D9B-93B0-4ED00EF3750D}" presName="pillar1" presStyleLbl="node1" presStyleIdx="0" presStyleCnt="2" custScaleY="102537" custLinFactNeighborY="-9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910AD-08B3-4E75-AA32-6C9FBAA90844}" type="pres">
      <dgm:prSet presAssocID="{A66604A3-D08B-43BB-8EEE-3A3C2693EADA}" presName="pillarX" presStyleLbl="node1" presStyleIdx="1" presStyleCnt="2" custLinFactNeighborX="1115" custLinFactNeighborY="-10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C387-092F-492B-84AB-653C6F730BA1}" type="pres">
      <dgm:prSet presAssocID="{C721A812-1C9C-4D9B-93B0-4ED00EF3750D}" presName="base" presStyleLbl="dkBgShp" presStyleIdx="1" presStyleCnt="2" custLinFactY="-1193" custLinFactNeighborX="451" custLinFactNeighborY="-100000"/>
      <dgm:spPr/>
    </dgm:pt>
  </dgm:ptLst>
  <dgm:cxnLst>
    <dgm:cxn modelId="{CA056795-0C6A-4041-9993-2A7D3814A71A}" type="presOf" srcId="{8916FCBB-9744-491F-8354-BFD10BBD09C4}" destId="{44A8841A-AE78-4E24-8409-E9D940A6FB54}" srcOrd="0" destOrd="0" presId="urn:microsoft.com/office/officeart/2005/8/layout/hList3"/>
    <dgm:cxn modelId="{46CBC84F-7985-4B4E-AE38-F5AE8C630A39}" type="presOf" srcId="{BF525A3B-A38F-4973-BF03-F945BFFF066E}" destId="{C3DA2D61-55EB-4F5C-B0B6-E1080BA2DDA6}" srcOrd="0" destOrd="0" presId="urn:microsoft.com/office/officeart/2005/8/layout/hList3"/>
    <dgm:cxn modelId="{23FE8301-30CB-48FB-8FB0-19A66AF27967}" type="presOf" srcId="{C721A812-1C9C-4D9B-93B0-4ED00EF3750D}" destId="{E0060E72-9B35-49AC-884B-43B50E15E0D8}" srcOrd="0" destOrd="0" presId="urn:microsoft.com/office/officeart/2005/8/layout/hList3"/>
    <dgm:cxn modelId="{79445F38-BDE3-4094-AF61-396E84C3FA46}" srcId="{BF525A3B-A38F-4973-BF03-F945BFFF066E}" destId="{C721A812-1C9C-4D9B-93B0-4ED00EF3750D}" srcOrd="0" destOrd="0" parTransId="{DF9E3DCA-EA4F-4DAA-BC56-171F371F79DE}" sibTransId="{92009948-15C0-4C03-9121-5F41EB07FE23}"/>
    <dgm:cxn modelId="{F5C528E0-CC56-48D4-93C7-2535FCE030B2}" srcId="{C721A812-1C9C-4D9B-93B0-4ED00EF3750D}" destId="{8916FCBB-9744-491F-8354-BFD10BBD09C4}" srcOrd="0" destOrd="0" parTransId="{46395A71-9D95-481D-AE54-5529025B36A6}" sibTransId="{828360F3-1B68-4FCB-A3DF-33F8B2EB055C}"/>
    <dgm:cxn modelId="{87E230CD-26CD-4BBE-9CB9-1A65C9719AB7}" srcId="{C721A812-1C9C-4D9B-93B0-4ED00EF3750D}" destId="{A66604A3-D08B-43BB-8EEE-3A3C2693EADA}" srcOrd="1" destOrd="0" parTransId="{D4692044-EEF7-47CF-93C0-28E695FE0329}" sibTransId="{9621667A-D807-4783-A0B0-0B48AE040CBE}"/>
    <dgm:cxn modelId="{007C1A48-E34F-4DBE-B538-54B102D9B3FB}" type="presOf" srcId="{A66604A3-D08B-43BB-8EEE-3A3C2693EADA}" destId="{BE6910AD-08B3-4E75-AA32-6C9FBAA90844}" srcOrd="0" destOrd="0" presId="urn:microsoft.com/office/officeart/2005/8/layout/hList3"/>
    <dgm:cxn modelId="{EBB45CCA-F482-4838-9C66-783BA5AC45F7}" type="presParOf" srcId="{C3DA2D61-55EB-4F5C-B0B6-E1080BA2DDA6}" destId="{E0060E72-9B35-49AC-884B-43B50E15E0D8}" srcOrd="0" destOrd="0" presId="urn:microsoft.com/office/officeart/2005/8/layout/hList3"/>
    <dgm:cxn modelId="{6562D5B3-2D68-4059-B07C-F8F092FB6427}" type="presParOf" srcId="{C3DA2D61-55EB-4F5C-B0B6-E1080BA2DDA6}" destId="{6FDAB232-E418-4DAD-8D10-48F884DE4A2B}" srcOrd="1" destOrd="0" presId="urn:microsoft.com/office/officeart/2005/8/layout/hList3"/>
    <dgm:cxn modelId="{1E40209C-633C-4677-B84B-66354191AF44}" type="presParOf" srcId="{6FDAB232-E418-4DAD-8D10-48F884DE4A2B}" destId="{44A8841A-AE78-4E24-8409-E9D940A6FB54}" srcOrd="0" destOrd="0" presId="urn:microsoft.com/office/officeart/2005/8/layout/hList3"/>
    <dgm:cxn modelId="{328E0693-8E58-44F7-B3F0-72763B765889}" type="presParOf" srcId="{6FDAB232-E418-4DAD-8D10-48F884DE4A2B}" destId="{BE6910AD-08B3-4E75-AA32-6C9FBAA90844}" srcOrd="1" destOrd="0" presId="urn:microsoft.com/office/officeart/2005/8/layout/hList3"/>
    <dgm:cxn modelId="{D3D5F5EB-C7E1-43DC-BB63-BE0C895B143A}" type="presParOf" srcId="{C3DA2D61-55EB-4F5C-B0B6-E1080BA2DDA6}" destId="{F4ABC387-092F-492B-84AB-653C6F730BA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58E8C-38E1-4351-A576-11B0E0BBB864}" type="doc">
      <dgm:prSet loTypeId="urn:microsoft.com/office/officeart/2008/layout/PictureAccentList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91CDBCF-E04D-4C34-90E1-9922ED9680C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развития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F07E5-DC1B-4CF0-A589-50517B014547}" type="parTrans" cxnId="{CAE00F74-5C1B-4711-B97F-B36EE9321D81}">
      <dgm:prSet/>
      <dgm:spPr/>
      <dgm:t>
        <a:bodyPr/>
        <a:lstStyle/>
        <a:p>
          <a:endParaRPr lang="ru-RU"/>
        </a:p>
      </dgm:t>
    </dgm:pt>
    <dgm:pt modelId="{1043F3F1-1999-470B-BE64-D6112657B1C1}" type="sibTrans" cxnId="{CAE00F74-5C1B-4711-B97F-B36EE9321D81}">
      <dgm:prSet/>
      <dgm:spPr/>
      <dgm:t>
        <a:bodyPr/>
        <a:lstStyle/>
        <a:p>
          <a:endParaRPr lang="ru-RU"/>
        </a:p>
      </dgm:t>
    </dgm:pt>
    <dgm:pt modelId="{DF109249-2E27-4740-945A-BF3A784E2E6E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воспитания в системе образования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292E1-5F5E-4F9C-AA9A-B4B9EFF947CE}" type="parTrans" cxnId="{112AF89A-C564-4610-B941-FCC10CADDDC6}">
      <dgm:prSet/>
      <dgm:spPr/>
      <dgm:t>
        <a:bodyPr/>
        <a:lstStyle/>
        <a:p>
          <a:endParaRPr lang="ru-RU"/>
        </a:p>
      </dgm:t>
    </dgm:pt>
    <dgm:pt modelId="{00978E42-CE4E-46AB-9D20-70CDFF9BCEE1}" type="sibTrans" cxnId="{112AF89A-C564-4610-B941-FCC10CADDDC6}">
      <dgm:prSet/>
      <dgm:spPr/>
      <dgm:t>
        <a:bodyPr/>
        <a:lstStyle/>
        <a:p>
          <a:endParaRPr lang="ru-RU"/>
        </a:p>
      </dgm:t>
    </dgm:pt>
    <dgm:pt modelId="{5CE7FA9A-1F92-45A9-97EF-BA40945E9559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семейного воспитания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A9E25-64D8-47BD-9336-AB26D3263E2A}" type="parTrans" cxnId="{38397E31-4EB4-4870-A0ED-53349D60D93F}">
      <dgm:prSet/>
      <dgm:spPr/>
      <dgm:t>
        <a:bodyPr/>
        <a:lstStyle/>
        <a:p>
          <a:endParaRPr lang="ru-RU"/>
        </a:p>
      </dgm:t>
    </dgm:pt>
    <dgm:pt modelId="{453D66A5-AE26-4038-B517-2D275FC8F071}" type="sibTrans" cxnId="{38397E31-4EB4-4870-A0ED-53349D60D93F}">
      <dgm:prSet/>
      <dgm:spPr/>
      <dgm:t>
        <a:bodyPr/>
        <a:lstStyle/>
        <a:p>
          <a:endParaRPr lang="ru-RU"/>
        </a:p>
      </dgm:t>
    </dgm:pt>
    <dgm:pt modelId="{FAA6D39B-786B-441B-AA38-5E261041EC7D}">
      <dgm:prSet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воспитательных возможностей информационных ресурсов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C1BA3-89DF-4981-871B-F47734F0C7D6}" type="parTrans" cxnId="{301D2531-17AE-4B72-AABB-1349BCFD89BB}">
      <dgm:prSet/>
      <dgm:spPr/>
      <dgm:t>
        <a:bodyPr/>
        <a:lstStyle/>
        <a:p>
          <a:endParaRPr lang="ru-RU"/>
        </a:p>
      </dgm:t>
    </dgm:pt>
    <dgm:pt modelId="{F8C4FC0F-3F02-486B-AC2F-C9187BCC6816}" type="sibTrans" cxnId="{301D2531-17AE-4B72-AABB-1349BCFD89BB}">
      <dgm:prSet/>
      <dgm:spPr/>
      <dgm:t>
        <a:bodyPr/>
        <a:lstStyle/>
        <a:p>
          <a:endParaRPr lang="ru-RU"/>
        </a:p>
      </dgm:t>
    </dgm:pt>
    <dgm:pt modelId="{271893A5-A4B3-45E1-A1DA-E04A2E61025D}">
      <dgm:prSet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общественных объединений в сфере воспитания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A6982-D54C-476D-8E44-AC1857B0220A}" type="parTrans" cxnId="{6CBB4055-C4D2-4C85-B6FE-5BD0EF031533}">
      <dgm:prSet/>
      <dgm:spPr/>
      <dgm:t>
        <a:bodyPr/>
        <a:lstStyle/>
        <a:p>
          <a:endParaRPr lang="ru-RU"/>
        </a:p>
      </dgm:t>
    </dgm:pt>
    <dgm:pt modelId="{A3C59DD1-16CD-439B-9D44-934E1CEA2D3F}" type="sibTrans" cxnId="{6CBB4055-C4D2-4C85-B6FE-5BD0EF031533}">
      <dgm:prSet/>
      <dgm:spPr/>
      <dgm:t>
        <a:bodyPr/>
        <a:lstStyle/>
        <a:p>
          <a:endParaRPr lang="ru-RU"/>
        </a:p>
      </dgm:t>
    </dgm:pt>
    <dgm:pt modelId="{EEBA2D4E-2E87-44F8-AD02-DB8F5368E55B}" type="pres">
      <dgm:prSet presAssocID="{FF958E8C-38E1-4351-A576-11B0E0BBB86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BFD389-919D-4A0B-96BC-F699AEEEFF55}" type="pres">
      <dgm:prSet presAssocID="{191CDBCF-E04D-4C34-90E1-9922ED9680CF}" presName="root" presStyleCnt="0">
        <dgm:presLayoutVars>
          <dgm:chMax/>
          <dgm:chPref val="4"/>
        </dgm:presLayoutVars>
      </dgm:prSet>
      <dgm:spPr/>
    </dgm:pt>
    <dgm:pt modelId="{A2EE7748-1FD4-4E02-8D49-14013A36C358}" type="pres">
      <dgm:prSet presAssocID="{191CDBCF-E04D-4C34-90E1-9922ED9680CF}" presName="rootComposite" presStyleCnt="0">
        <dgm:presLayoutVars/>
      </dgm:prSet>
      <dgm:spPr/>
    </dgm:pt>
    <dgm:pt modelId="{1F8E3ED4-8C3C-4250-91EF-0E89DBF0560C}" type="pres">
      <dgm:prSet presAssocID="{191CDBCF-E04D-4C34-90E1-9922ED9680CF}" presName="rootText" presStyleLbl="node0" presStyleIdx="0" presStyleCnt="1" custLinFactNeighborX="-144" custLinFactNeighborY="39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D0CFAAF-5408-41C3-987A-BF12485D946A}" type="pres">
      <dgm:prSet presAssocID="{191CDBCF-E04D-4C34-90E1-9922ED9680CF}" presName="childShape" presStyleCnt="0">
        <dgm:presLayoutVars>
          <dgm:chMax val="0"/>
          <dgm:chPref val="0"/>
        </dgm:presLayoutVars>
      </dgm:prSet>
      <dgm:spPr/>
    </dgm:pt>
    <dgm:pt modelId="{9BFDEA3A-06E9-422F-B1C2-67141A8D0B28}" type="pres">
      <dgm:prSet presAssocID="{DF109249-2E27-4740-945A-BF3A784E2E6E}" presName="childComposite" presStyleCnt="0">
        <dgm:presLayoutVars>
          <dgm:chMax val="0"/>
          <dgm:chPref val="0"/>
        </dgm:presLayoutVars>
      </dgm:prSet>
      <dgm:spPr/>
    </dgm:pt>
    <dgm:pt modelId="{49659088-C531-42F3-B81E-1621D4394C95}" type="pres">
      <dgm:prSet presAssocID="{DF109249-2E27-4740-945A-BF3A784E2E6E}" presName="Image" presStyleLbl="node1" presStyleIdx="0" presStyleCnt="4"/>
      <dgm:spPr/>
    </dgm:pt>
    <dgm:pt modelId="{C2ED436F-6D66-4116-97A3-8B979870A415}" type="pres">
      <dgm:prSet presAssocID="{DF109249-2E27-4740-945A-BF3A784E2E6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88844-FAD3-4CEE-BB47-68BDB26498B8}" type="pres">
      <dgm:prSet presAssocID="{5CE7FA9A-1F92-45A9-97EF-BA40945E9559}" presName="childComposite" presStyleCnt="0">
        <dgm:presLayoutVars>
          <dgm:chMax val="0"/>
          <dgm:chPref val="0"/>
        </dgm:presLayoutVars>
      </dgm:prSet>
      <dgm:spPr/>
    </dgm:pt>
    <dgm:pt modelId="{37F9EF02-0513-4235-BBA4-642E2DEE4859}" type="pres">
      <dgm:prSet presAssocID="{5CE7FA9A-1F92-45A9-97EF-BA40945E9559}" presName="Image" presStyleLbl="node1" presStyleIdx="1" presStyleCnt="4"/>
      <dgm:spPr/>
    </dgm:pt>
    <dgm:pt modelId="{9357B3BB-5AEE-4555-A153-ADD298AC0262}" type="pres">
      <dgm:prSet presAssocID="{5CE7FA9A-1F92-45A9-97EF-BA40945E9559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DD59-6385-4F02-B64A-CE1C0AF7BC2B}" type="pres">
      <dgm:prSet presAssocID="{FAA6D39B-786B-441B-AA38-5E261041EC7D}" presName="childComposite" presStyleCnt="0">
        <dgm:presLayoutVars>
          <dgm:chMax val="0"/>
          <dgm:chPref val="0"/>
        </dgm:presLayoutVars>
      </dgm:prSet>
      <dgm:spPr/>
    </dgm:pt>
    <dgm:pt modelId="{B4D37952-D66F-41AD-91F9-FED5EE1BBB46}" type="pres">
      <dgm:prSet presAssocID="{FAA6D39B-786B-441B-AA38-5E261041EC7D}" presName="Image" presStyleLbl="node1" presStyleIdx="2" presStyleCnt="4"/>
      <dgm:spPr/>
    </dgm:pt>
    <dgm:pt modelId="{82A7F903-C18F-4FCB-9170-E5B86324E9EE}" type="pres">
      <dgm:prSet presAssocID="{FAA6D39B-786B-441B-AA38-5E261041EC7D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F23F8-8724-4709-892B-CEAE1AD93E1C}" type="pres">
      <dgm:prSet presAssocID="{271893A5-A4B3-45E1-A1DA-E04A2E61025D}" presName="childComposite" presStyleCnt="0">
        <dgm:presLayoutVars>
          <dgm:chMax val="0"/>
          <dgm:chPref val="0"/>
        </dgm:presLayoutVars>
      </dgm:prSet>
      <dgm:spPr/>
    </dgm:pt>
    <dgm:pt modelId="{70D82638-711B-40DA-AE5B-35E743C849F8}" type="pres">
      <dgm:prSet presAssocID="{271893A5-A4B3-45E1-A1DA-E04A2E61025D}" presName="Image" presStyleLbl="node1" presStyleIdx="3" presStyleCnt="4"/>
      <dgm:spPr/>
    </dgm:pt>
    <dgm:pt modelId="{E63E2312-7FEF-4B76-B96E-0A5794D70FE3}" type="pres">
      <dgm:prSet presAssocID="{271893A5-A4B3-45E1-A1DA-E04A2E61025D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A34C92-9C9B-477A-A42C-175C1CA97932}" type="presOf" srcId="{FF958E8C-38E1-4351-A576-11B0E0BBB864}" destId="{EEBA2D4E-2E87-44F8-AD02-DB8F5368E55B}" srcOrd="0" destOrd="0" presId="urn:microsoft.com/office/officeart/2008/layout/PictureAccentList"/>
    <dgm:cxn modelId="{38397E31-4EB4-4870-A0ED-53349D60D93F}" srcId="{191CDBCF-E04D-4C34-90E1-9922ED9680CF}" destId="{5CE7FA9A-1F92-45A9-97EF-BA40945E9559}" srcOrd="1" destOrd="0" parTransId="{BD5A9E25-64D8-47BD-9336-AB26D3263E2A}" sibTransId="{453D66A5-AE26-4038-B517-2D275FC8F071}"/>
    <dgm:cxn modelId="{6A187402-CADA-472A-9EBD-5392513121BE}" type="presOf" srcId="{271893A5-A4B3-45E1-A1DA-E04A2E61025D}" destId="{E63E2312-7FEF-4B76-B96E-0A5794D70FE3}" srcOrd="0" destOrd="0" presId="urn:microsoft.com/office/officeart/2008/layout/PictureAccentList"/>
    <dgm:cxn modelId="{301D2531-17AE-4B72-AABB-1349BCFD89BB}" srcId="{191CDBCF-E04D-4C34-90E1-9922ED9680CF}" destId="{FAA6D39B-786B-441B-AA38-5E261041EC7D}" srcOrd="2" destOrd="0" parTransId="{216C1BA3-89DF-4981-871B-F47734F0C7D6}" sibTransId="{F8C4FC0F-3F02-486B-AC2F-C9187BCC6816}"/>
    <dgm:cxn modelId="{EF511D17-01A8-46D7-9FC9-52C500169820}" type="presOf" srcId="{5CE7FA9A-1F92-45A9-97EF-BA40945E9559}" destId="{9357B3BB-5AEE-4555-A153-ADD298AC0262}" srcOrd="0" destOrd="0" presId="urn:microsoft.com/office/officeart/2008/layout/PictureAccentList"/>
    <dgm:cxn modelId="{CAE00F74-5C1B-4711-B97F-B36EE9321D81}" srcId="{FF958E8C-38E1-4351-A576-11B0E0BBB864}" destId="{191CDBCF-E04D-4C34-90E1-9922ED9680CF}" srcOrd="0" destOrd="0" parTransId="{6C6F07E5-DC1B-4CF0-A589-50517B014547}" sibTransId="{1043F3F1-1999-470B-BE64-D6112657B1C1}"/>
    <dgm:cxn modelId="{6CBB4055-C4D2-4C85-B6FE-5BD0EF031533}" srcId="{191CDBCF-E04D-4C34-90E1-9922ED9680CF}" destId="{271893A5-A4B3-45E1-A1DA-E04A2E61025D}" srcOrd="3" destOrd="0" parTransId="{3D4A6982-D54C-476D-8E44-AC1857B0220A}" sibTransId="{A3C59DD1-16CD-439B-9D44-934E1CEA2D3F}"/>
    <dgm:cxn modelId="{373F885C-BE78-481B-AA6A-1508CA8B6948}" type="presOf" srcId="{191CDBCF-E04D-4C34-90E1-9922ED9680CF}" destId="{1F8E3ED4-8C3C-4250-91EF-0E89DBF0560C}" srcOrd="0" destOrd="0" presId="urn:microsoft.com/office/officeart/2008/layout/PictureAccentList"/>
    <dgm:cxn modelId="{00C6D0D0-6070-4785-A6DC-BE5C636736C6}" type="presOf" srcId="{FAA6D39B-786B-441B-AA38-5E261041EC7D}" destId="{82A7F903-C18F-4FCB-9170-E5B86324E9EE}" srcOrd="0" destOrd="0" presId="urn:microsoft.com/office/officeart/2008/layout/PictureAccentList"/>
    <dgm:cxn modelId="{112AF89A-C564-4610-B941-FCC10CADDDC6}" srcId="{191CDBCF-E04D-4C34-90E1-9922ED9680CF}" destId="{DF109249-2E27-4740-945A-BF3A784E2E6E}" srcOrd="0" destOrd="0" parTransId="{CE7292E1-5F5E-4F9C-AA9A-B4B9EFF947CE}" sibTransId="{00978E42-CE4E-46AB-9D20-70CDFF9BCEE1}"/>
    <dgm:cxn modelId="{B29C1F50-ADC1-45C3-8D26-2206632AFCBA}" type="presOf" srcId="{DF109249-2E27-4740-945A-BF3A784E2E6E}" destId="{C2ED436F-6D66-4116-97A3-8B979870A415}" srcOrd="0" destOrd="0" presId="urn:microsoft.com/office/officeart/2008/layout/PictureAccentList"/>
    <dgm:cxn modelId="{CD071161-9F7C-46A9-BAE1-086761B1478E}" type="presParOf" srcId="{EEBA2D4E-2E87-44F8-AD02-DB8F5368E55B}" destId="{22BFD389-919D-4A0B-96BC-F699AEEEFF55}" srcOrd="0" destOrd="0" presId="urn:microsoft.com/office/officeart/2008/layout/PictureAccentList"/>
    <dgm:cxn modelId="{2B4F7031-C380-48E6-9144-9E98C0A77836}" type="presParOf" srcId="{22BFD389-919D-4A0B-96BC-F699AEEEFF55}" destId="{A2EE7748-1FD4-4E02-8D49-14013A36C358}" srcOrd="0" destOrd="0" presId="urn:microsoft.com/office/officeart/2008/layout/PictureAccentList"/>
    <dgm:cxn modelId="{A0CBF7EE-DD63-4BF5-8CD5-237DA22DB51F}" type="presParOf" srcId="{A2EE7748-1FD4-4E02-8D49-14013A36C358}" destId="{1F8E3ED4-8C3C-4250-91EF-0E89DBF0560C}" srcOrd="0" destOrd="0" presId="urn:microsoft.com/office/officeart/2008/layout/PictureAccentList"/>
    <dgm:cxn modelId="{EEB91EB1-5A76-490E-8D19-476BBB7EB822}" type="presParOf" srcId="{22BFD389-919D-4A0B-96BC-F699AEEEFF55}" destId="{9D0CFAAF-5408-41C3-987A-BF12485D946A}" srcOrd="1" destOrd="0" presId="urn:microsoft.com/office/officeart/2008/layout/PictureAccentList"/>
    <dgm:cxn modelId="{B47182DE-E3CE-4092-BFC2-D9D4AD6B1554}" type="presParOf" srcId="{9D0CFAAF-5408-41C3-987A-BF12485D946A}" destId="{9BFDEA3A-06E9-422F-B1C2-67141A8D0B28}" srcOrd="0" destOrd="0" presId="urn:microsoft.com/office/officeart/2008/layout/PictureAccentList"/>
    <dgm:cxn modelId="{EC595141-4FC1-4271-A009-2B77D6606C71}" type="presParOf" srcId="{9BFDEA3A-06E9-422F-B1C2-67141A8D0B28}" destId="{49659088-C531-42F3-B81E-1621D4394C95}" srcOrd="0" destOrd="0" presId="urn:microsoft.com/office/officeart/2008/layout/PictureAccentList"/>
    <dgm:cxn modelId="{FD4EEADF-F401-446B-BAFC-4DB2200C6661}" type="presParOf" srcId="{9BFDEA3A-06E9-422F-B1C2-67141A8D0B28}" destId="{C2ED436F-6D66-4116-97A3-8B979870A415}" srcOrd="1" destOrd="0" presId="urn:microsoft.com/office/officeart/2008/layout/PictureAccentList"/>
    <dgm:cxn modelId="{655507C9-EA30-43A0-99E7-7A4EEE9DAFDA}" type="presParOf" srcId="{9D0CFAAF-5408-41C3-987A-BF12485D946A}" destId="{7A388844-FAD3-4CEE-BB47-68BDB26498B8}" srcOrd="1" destOrd="0" presId="urn:microsoft.com/office/officeart/2008/layout/PictureAccentList"/>
    <dgm:cxn modelId="{F334A41E-D766-438F-A444-BF268BE1225E}" type="presParOf" srcId="{7A388844-FAD3-4CEE-BB47-68BDB26498B8}" destId="{37F9EF02-0513-4235-BBA4-642E2DEE4859}" srcOrd="0" destOrd="0" presId="urn:microsoft.com/office/officeart/2008/layout/PictureAccentList"/>
    <dgm:cxn modelId="{A724B1CB-9B20-4E26-8336-F7BF08456D79}" type="presParOf" srcId="{7A388844-FAD3-4CEE-BB47-68BDB26498B8}" destId="{9357B3BB-5AEE-4555-A153-ADD298AC0262}" srcOrd="1" destOrd="0" presId="urn:microsoft.com/office/officeart/2008/layout/PictureAccentList"/>
    <dgm:cxn modelId="{3D96AC79-CF39-453D-B4CC-C8BDC488BDC1}" type="presParOf" srcId="{9D0CFAAF-5408-41C3-987A-BF12485D946A}" destId="{11ECDD59-6385-4F02-B64A-CE1C0AF7BC2B}" srcOrd="2" destOrd="0" presId="urn:microsoft.com/office/officeart/2008/layout/PictureAccentList"/>
    <dgm:cxn modelId="{C14B196A-608D-45BD-B244-95CF50AEA3FC}" type="presParOf" srcId="{11ECDD59-6385-4F02-B64A-CE1C0AF7BC2B}" destId="{B4D37952-D66F-41AD-91F9-FED5EE1BBB46}" srcOrd="0" destOrd="0" presId="urn:microsoft.com/office/officeart/2008/layout/PictureAccentList"/>
    <dgm:cxn modelId="{8CA63635-6C2B-4874-8F3F-D03B32BA6B8E}" type="presParOf" srcId="{11ECDD59-6385-4F02-B64A-CE1C0AF7BC2B}" destId="{82A7F903-C18F-4FCB-9170-E5B86324E9EE}" srcOrd="1" destOrd="0" presId="urn:microsoft.com/office/officeart/2008/layout/PictureAccentList"/>
    <dgm:cxn modelId="{16735A3E-97B4-4747-B5F4-AAE59487BE1A}" type="presParOf" srcId="{9D0CFAAF-5408-41C3-987A-BF12485D946A}" destId="{C4CF23F8-8724-4709-892B-CEAE1AD93E1C}" srcOrd="3" destOrd="0" presId="urn:microsoft.com/office/officeart/2008/layout/PictureAccentList"/>
    <dgm:cxn modelId="{AE2684BF-85A0-41FE-BD73-4A8ABF698788}" type="presParOf" srcId="{C4CF23F8-8724-4709-892B-CEAE1AD93E1C}" destId="{70D82638-711B-40DA-AE5B-35E743C849F8}" srcOrd="0" destOrd="0" presId="urn:microsoft.com/office/officeart/2008/layout/PictureAccentList"/>
    <dgm:cxn modelId="{AC2CC0C4-D525-4C14-8F26-3E2E0D8FC71A}" type="presParOf" srcId="{C4CF23F8-8724-4709-892B-CEAE1AD93E1C}" destId="{E63E2312-7FEF-4B76-B96E-0A5794D70FE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3CD879-C357-4498-AA34-5B045E6F158C}" type="doc">
      <dgm:prSet loTypeId="urn:microsoft.com/office/officeart/2008/layout/PictureStrips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D5BF365-3B34-4493-803C-288EBB40B352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Гражданское воспитание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6E3FA-5266-47B6-A693-841A25C75E2E}" type="parTrans" cxnId="{8D0F020F-C823-46F5-84B9-4595FAD108F6}">
      <dgm:prSet/>
      <dgm:spPr/>
      <dgm:t>
        <a:bodyPr/>
        <a:lstStyle/>
        <a:p>
          <a:endParaRPr lang="ru-RU"/>
        </a:p>
      </dgm:t>
    </dgm:pt>
    <dgm:pt modelId="{89AF033D-B1CF-420A-A046-66862F36B62E}" type="sibTrans" cxnId="{8D0F020F-C823-46F5-84B9-4595FAD108F6}">
      <dgm:prSet/>
      <dgm:spPr/>
      <dgm:t>
        <a:bodyPr/>
        <a:lstStyle/>
        <a:p>
          <a:endParaRPr lang="ru-RU"/>
        </a:p>
      </dgm:t>
    </dgm:pt>
    <dgm:pt modelId="{6A592E8E-1678-4DAD-B3C5-FF3779C39443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Трудовое воспитание и профессиональное самоопределение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C57B4-E4A9-4105-A11E-B11785CFAE11}" type="parTrans" cxnId="{3F1247DF-0164-4620-A3E8-E6664EB380F4}">
      <dgm:prSet/>
      <dgm:spPr/>
      <dgm:t>
        <a:bodyPr/>
        <a:lstStyle/>
        <a:p>
          <a:endParaRPr lang="ru-RU"/>
        </a:p>
      </dgm:t>
    </dgm:pt>
    <dgm:pt modelId="{7FDE792B-E495-4040-863E-9EB750636FA6}" type="sibTrans" cxnId="{3F1247DF-0164-4620-A3E8-E6664EB380F4}">
      <dgm:prSet/>
      <dgm:spPr/>
      <dgm:t>
        <a:bodyPr/>
        <a:lstStyle/>
        <a:p>
          <a:endParaRPr lang="ru-RU"/>
        </a:p>
      </dgm:t>
    </dgm:pt>
    <dgm:pt modelId="{5E7E866E-70E6-477C-997E-9E8B6D506884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воспитание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1FCA5-66A9-4FB0-84A6-7A4F035A5729}" type="parTrans" cxnId="{1AA21534-B91E-491D-BD84-EDC05F97BBAB}">
      <dgm:prSet/>
      <dgm:spPr/>
      <dgm:t>
        <a:bodyPr/>
        <a:lstStyle/>
        <a:p>
          <a:endParaRPr lang="ru-RU"/>
        </a:p>
      </dgm:t>
    </dgm:pt>
    <dgm:pt modelId="{0EFA1BBC-1445-497D-9C91-174EA402CD27}" type="sibTrans" cxnId="{1AA21534-B91E-491D-BD84-EDC05F97BBAB}">
      <dgm:prSet/>
      <dgm:spPr/>
      <dgm:t>
        <a:bodyPr/>
        <a:lstStyle/>
        <a:p>
          <a:endParaRPr lang="ru-RU"/>
        </a:p>
      </dgm:t>
    </dgm:pt>
    <dgm:pt modelId="{83E7A66C-94B7-4256-AFA1-B23080C63298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воспитание и формирование культуры здоровья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50F39-F684-4D74-BBA5-FDF91F8F6F42}" type="parTrans" cxnId="{806D6E5B-4B45-4FD7-B70D-9F0DDEB6F188}">
      <dgm:prSet/>
      <dgm:spPr/>
      <dgm:t>
        <a:bodyPr/>
        <a:lstStyle/>
        <a:p>
          <a:endParaRPr lang="ru-RU"/>
        </a:p>
      </dgm:t>
    </dgm:pt>
    <dgm:pt modelId="{A6632050-9B2E-4C0B-A457-64DEC0D9DADD}" type="sibTrans" cxnId="{806D6E5B-4B45-4FD7-B70D-9F0DDEB6F188}">
      <dgm:prSet/>
      <dgm:spPr/>
      <dgm:t>
        <a:bodyPr/>
        <a:lstStyle/>
        <a:p>
          <a:endParaRPr lang="ru-RU"/>
        </a:p>
      </dgm:t>
    </dgm:pt>
    <dgm:pt modelId="{D1A14FA1-EC84-4129-90F6-3C7B9B969B86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детей к культурному наследию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6323D-2AE4-49D7-BD65-103FB0FA5916}" type="parTrans" cxnId="{C377785B-C2AF-4395-930F-2B1C27DFA9DE}">
      <dgm:prSet/>
      <dgm:spPr/>
      <dgm:t>
        <a:bodyPr/>
        <a:lstStyle/>
        <a:p>
          <a:endParaRPr lang="ru-RU"/>
        </a:p>
      </dgm:t>
    </dgm:pt>
    <dgm:pt modelId="{364678B2-5922-43DC-86B3-2375A25A03C6}" type="sibTrans" cxnId="{C377785B-C2AF-4395-930F-2B1C27DFA9DE}">
      <dgm:prSet/>
      <dgm:spPr/>
      <dgm:t>
        <a:bodyPr/>
        <a:lstStyle/>
        <a:p>
          <a:endParaRPr lang="ru-RU"/>
        </a:p>
      </dgm:t>
    </dgm:pt>
    <dgm:pt modelId="{43280C1C-1715-4C68-941F-931D05E00C71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Духовное и нравственное воспитание детей на основе российских традиционных ценностей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45F57-98DB-4DC6-AA95-577B1479190C}" type="parTrans" cxnId="{6F622029-3042-4806-8026-421227AC3654}">
      <dgm:prSet/>
      <dgm:spPr/>
      <dgm:t>
        <a:bodyPr/>
        <a:lstStyle/>
        <a:p>
          <a:endParaRPr lang="ru-RU"/>
        </a:p>
      </dgm:t>
    </dgm:pt>
    <dgm:pt modelId="{3CB21ADE-5271-48E1-AE02-A54FD5EEFD64}" type="sibTrans" cxnId="{6F622029-3042-4806-8026-421227AC3654}">
      <dgm:prSet/>
      <dgm:spPr/>
      <dgm:t>
        <a:bodyPr/>
        <a:lstStyle/>
        <a:p>
          <a:endParaRPr lang="ru-RU"/>
        </a:p>
      </dgm:t>
    </dgm:pt>
    <dgm:pt modelId="{791AAF61-54BC-46B1-96B9-E975F308191F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  и формирование российской идентичности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B8A43-FDE5-48E3-BC23-A33BB726D075}" type="parTrans" cxnId="{E53B71D8-F862-422E-9EB1-BDAEECDA72E4}">
      <dgm:prSet/>
      <dgm:spPr/>
      <dgm:t>
        <a:bodyPr/>
        <a:lstStyle/>
        <a:p>
          <a:endParaRPr lang="ru-RU"/>
        </a:p>
      </dgm:t>
    </dgm:pt>
    <dgm:pt modelId="{0370FAAB-1F91-4458-B224-818154E3C091}" type="sibTrans" cxnId="{E53B71D8-F862-422E-9EB1-BDAEECDA72E4}">
      <dgm:prSet/>
      <dgm:spPr/>
      <dgm:t>
        <a:bodyPr/>
        <a:lstStyle/>
        <a:p>
          <a:endParaRPr lang="ru-RU"/>
        </a:p>
      </dgm:t>
    </dgm:pt>
    <dgm:pt modelId="{9C6B3D75-3BFE-496A-BC91-C58B4ADADEDE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Популяризация научных знаний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04400-E55C-486E-83C9-EB6AD979C36A}" type="parTrans" cxnId="{1B283F5C-20B9-48B3-B407-C496EC933581}">
      <dgm:prSet/>
      <dgm:spPr/>
      <dgm:t>
        <a:bodyPr/>
        <a:lstStyle/>
        <a:p>
          <a:endParaRPr lang="ru-RU"/>
        </a:p>
      </dgm:t>
    </dgm:pt>
    <dgm:pt modelId="{3D6C8E9A-FEED-404F-9BE1-1571CCA1E1AC}" type="sibTrans" cxnId="{1B283F5C-20B9-48B3-B407-C496EC933581}">
      <dgm:prSet/>
      <dgm:spPr/>
      <dgm:t>
        <a:bodyPr/>
        <a:lstStyle/>
        <a:p>
          <a:endParaRPr lang="ru-RU"/>
        </a:p>
      </dgm:t>
    </dgm:pt>
    <dgm:pt modelId="{9FA9DCAD-80CC-43EF-95FB-824CBFD95744}" type="pres">
      <dgm:prSet presAssocID="{FA3CD879-C357-4498-AA34-5B045E6F15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D730B-B64E-4B1A-AACB-FEC8A8401181}" type="pres">
      <dgm:prSet presAssocID="{1D5BF365-3B34-4493-803C-288EBB40B352}" presName="composite" presStyleCnt="0"/>
      <dgm:spPr/>
      <dgm:t>
        <a:bodyPr/>
        <a:lstStyle/>
        <a:p>
          <a:endParaRPr lang="ru-RU"/>
        </a:p>
      </dgm:t>
    </dgm:pt>
    <dgm:pt modelId="{D6DB68AF-6A41-4016-8FFE-C19C43AC77E0}" type="pres">
      <dgm:prSet presAssocID="{1D5BF365-3B34-4493-803C-288EBB40B352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AA841-8334-45EB-9A6F-459A1C81D852}" type="pres">
      <dgm:prSet presAssocID="{1D5BF365-3B34-4493-803C-288EBB40B352}" presName="rect2" presStyleLbl="fgImgPlace1" presStyleIdx="0" presStyleCnt="8"/>
      <dgm:spPr/>
      <dgm:t>
        <a:bodyPr/>
        <a:lstStyle/>
        <a:p>
          <a:endParaRPr lang="ru-RU"/>
        </a:p>
      </dgm:t>
    </dgm:pt>
    <dgm:pt modelId="{D81A1DBE-E618-4FDF-8AA1-ED545B440884}" type="pres">
      <dgm:prSet presAssocID="{89AF033D-B1CF-420A-A046-66862F36B62E}" presName="sibTrans" presStyleCnt="0"/>
      <dgm:spPr/>
      <dgm:t>
        <a:bodyPr/>
        <a:lstStyle/>
        <a:p>
          <a:endParaRPr lang="ru-RU"/>
        </a:p>
      </dgm:t>
    </dgm:pt>
    <dgm:pt modelId="{D29E9D73-6E86-41EE-8F7F-1C358E539B6C}" type="pres">
      <dgm:prSet presAssocID="{791AAF61-54BC-46B1-96B9-E975F308191F}" presName="composite" presStyleCnt="0"/>
      <dgm:spPr/>
      <dgm:t>
        <a:bodyPr/>
        <a:lstStyle/>
        <a:p>
          <a:endParaRPr lang="ru-RU"/>
        </a:p>
      </dgm:t>
    </dgm:pt>
    <dgm:pt modelId="{9C9F0F11-9076-4FAA-8BDB-9253E87E9F78}" type="pres">
      <dgm:prSet presAssocID="{791AAF61-54BC-46B1-96B9-E975F308191F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7EBBE-FA56-4F47-B00F-9522BA737ACB}" type="pres">
      <dgm:prSet presAssocID="{791AAF61-54BC-46B1-96B9-E975F308191F}" presName="rect2" presStyleLbl="fgImgPlace1" presStyleIdx="1" presStyleCnt="8"/>
      <dgm:spPr/>
      <dgm:t>
        <a:bodyPr/>
        <a:lstStyle/>
        <a:p>
          <a:endParaRPr lang="ru-RU"/>
        </a:p>
      </dgm:t>
    </dgm:pt>
    <dgm:pt modelId="{17205443-B2B4-42F8-884E-D3E824111A58}" type="pres">
      <dgm:prSet presAssocID="{0370FAAB-1F91-4458-B224-818154E3C091}" presName="sibTrans" presStyleCnt="0"/>
      <dgm:spPr/>
      <dgm:t>
        <a:bodyPr/>
        <a:lstStyle/>
        <a:p>
          <a:endParaRPr lang="ru-RU"/>
        </a:p>
      </dgm:t>
    </dgm:pt>
    <dgm:pt modelId="{80EF2789-7759-4D9F-88A2-DDD73A3F86B9}" type="pres">
      <dgm:prSet presAssocID="{43280C1C-1715-4C68-941F-931D05E00C71}" presName="composite" presStyleCnt="0"/>
      <dgm:spPr/>
      <dgm:t>
        <a:bodyPr/>
        <a:lstStyle/>
        <a:p>
          <a:endParaRPr lang="ru-RU"/>
        </a:p>
      </dgm:t>
    </dgm:pt>
    <dgm:pt modelId="{71D21390-34DB-4A65-ACCA-7DFA4EAC2790}" type="pres">
      <dgm:prSet presAssocID="{43280C1C-1715-4C68-941F-931D05E00C71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10042-9F16-45C7-BC35-12C04D9AABA3}" type="pres">
      <dgm:prSet presAssocID="{43280C1C-1715-4C68-941F-931D05E00C71}" presName="rect2" presStyleLbl="fgImgPlace1" presStyleIdx="2" presStyleCnt="8"/>
      <dgm:spPr/>
      <dgm:t>
        <a:bodyPr/>
        <a:lstStyle/>
        <a:p>
          <a:endParaRPr lang="ru-RU"/>
        </a:p>
      </dgm:t>
    </dgm:pt>
    <dgm:pt modelId="{2CD0A68D-98EF-416C-85C2-29CACE18A46F}" type="pres">
      <dgm:prSet presAssocID="{3CB21ADE-5271-48E1-AE02-A54FD5EEFD64}" presName="sibTrans" presStyleCnt="0"/>
      <dgm:spPr/>
      <dgm:t>
        <a:bodyPr/>
        <a:lstStyle/>
        <a:p>
          <a:endParaRPr lang="ru-RU"/>
        </a:p>
      </dgm:t>
    </dgm:pt>
    <dgm:pt modelId="{D1D94112-2C8F-4C2B-87FD-DE4DBB670152}" type="pres">
      <dgm:prSet presAssocID="{D1A14FA1-EC84-4129-90F6-3C7B9B969B86}" presName="composite" presStyleCnt="0"/>
      <dgm:spPr/>
      <dgm:t>
        <a:bodyPr/>
        <a:lstStyle/>
        <a:p>
          <a:endParaRPr lang="ru-RU"/>
        </a:p>
      </dgm:t>
    </dgm:pt>
    <dgm:pt modelId="{1C9958A9-B9BB-4DDA-AC28-8E87CFE7836B}" type="pres">
      <dgm:prSet presAssocID="{D1A14FA1-EC84-4129-90F6-3C7B9B969B86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53447-4B24-4795-812A-4885E69710D5}" type="pres">
      <dgm:prSet presAssocID="{D1A14FA1-EC84-4129-90F6-3C7B9B969B86}" presName="rect2" presStyleLbl="fgImgPlace1" presStyleIdx="3" presStyleCnt="8"/>
      <dgm:spPr/>
      <dgm:t>
        <a:bodyPr/>
        <a:lstStyle/>
        <a:p>
          <a:endParaRPr lang="ru-RU"/>
        </a:p>
      </dgm:t>
    </dgm:pt>
    <dgm:pt modelId="{374DD81B-0351-4D02-9FB7-105C597CBF87}" type="pres">
      <dgm:prSet presAssocID="{364678B2-5922-43DC-86B3-2375A25A03C6}" presName="sibTrans" presStyleCnt="0"/>
      <dgm:spPr/>
      <dgm:t>
        <a:bodyPr/>
        <a:lstStyle/>
        <a:p>
          <a:endParaRPr lang="ru-RU"/>
        </a:p>
      </dgm:t>
    </dgm:pt>
    <dgm:pt modelId="{8B8792E1-BB80-46DD-A534-ACEF23F29390}" type="pres">
      <dgm:prSet presAssocID="{9C6B3D75-3BFE-496A-BC91-C58B4ADADEDE}" presName="composite" presStyleCnt="0"/>
      <dgm:spPr/>
      <dgm:t>
        <a:bodyPr/>
        <a:lstStyle/>
        <a:p>
          <a:endParaRPr lang="ru-RU"/>
        </a:p>
      </dgm:t>
    </dgm:pt>
    <dgm:pt modelId="{9699B119-2622-4EDB-80FA-041FBFA87438}" type="pres">
      <dgm:prSet presAssocID="{9C6B3D75-3BFE-496A-BC91-C58B4ADADEDE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E918-A74D-4A71-95E3-41C33AA9063F}" type="pres">
      <dgm:prSet presAssocID="{9C6B3D75-3BFE-496A-BC91-C58B4ADADEDE}" presName="rect2" presStyleLbl="fgImgPlace1" presStyleIdx="4" presStyleCnt="8"/>
      <dgm:spPr/>
      <dgm:t>
        <a:bodyPr/>
        <a:lstStyle/>
        <a:p>
          <a:endParaRPr lang="ru-RU"/>
        </a:p>
      </dgm:t>
    </dgm:pt>
    <dgm:pt modelId="{39ED5B6F-2639-42DA-8916-3EB4A788E9FD}" type="pres">
      <dgm:prSet presAssocID="{3D6C8E9A-FEED-404F-9BE1-1571CCA1E1AC}" presName="sibTrans" presStyleCnt="0"/>
      <dgm:spPr/>
      <dgm:t>
        <a:bodyPr/>
        <a:lstStyle/>
        <a:p>
          <a:endParaRPr lang="ru-RU"/>
        </a:p>
      </dgm:t>
    </dgm:pt>
    <dgm:pt modelId="{5DACB9D5-B4D3-40C7-8851-2FA07A076F68}" type="pres">
      <dgm:prSet presAssocID="{83E7A66C-94B7-4256-AFA1-B23080C63298}" presName="composite" presStyleCnt="0"/>
      <dgm:spPr/>
      <dgm:t>
        <a:bodyPr/>
        <a:lstStyle/>
        <a:p>
          <a:endParaRPr lang="ru-RU"/>
        </a:p>
      </dgm:t>
    </dgm:pt>
    <dgm:pt modelId="{1246B18B-9CAE-4D58-9D7A-96AF9CCDB4C3}" type="pres">
      <dgm:prSet presAssocID="{83E7A66C-94B7-4256-AFA1-B23080C63298}" presName="rect1" presStyleLbl="trAlignAcc1" presStyleIdx="5" presStyleCnt="8" custLinFactNeighborX="2165" custLinFactNeighborY="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3CDB-58B1-4566-9815-714F14CDAF25}" type="pres">
      <dgm:prSet presAssocID="{83E7A66C-94B7-4256-AFA1-B23080C63298}" presName="rect2" presStyleLbl="fgImgPlace1" presStyleIdx="5" presStyleCnt="8"/>
      <dgm:spPr/>
      <dgm:t>
        <a:bodyPr/>
        <a:lstStyle/>
        <a:p>
          <a:endParaRPr lang="ru-RU"/>
        </a:p>
      </dgm:t>
    </dgm:pt>
    <dgm:pt modelId="{1DC9A70A-B432-48B1-B4A7-D296AEC9A409}" type="pres">
      <dgm:prSet presAssocID="{A6632050-9B2E-4C0B-A457-64DEC0D9DADD}" presName="sibTrans" presStyleCnt="0"/>
      <dgm:spPr/>
      <dgm:t>
        <a:bodyPr/>
        <a:lstStyle/>
        <a:p>
          <a:endParaRPr lang="ru-RU"/>
        </a:p>
      </dgm:t>
    </dgm:pt>
    <dgm:pt modelId="{101A3A65-3A42-4B03-A018-10464E7AD43D}" type="pres">
      <dgm:prSet presAssocID="{6A592E8E-1678-4DAD-B3C5-FF3779C39443}" presName="composite" presStyleCnt="0"/>
      <dgm:spPr/>
      <dgm:t>
        <a:bodyPr/>
        <a:lstStyle/>
        <a:p>
          <a:endParaRPr lang="ru-RU"/>
        </a:p>
      </dgm:t>
    </dgm:pt>
    <dgm:pt modelId="{A3A8095D-B693-4420-90D9-1CCC9B55C4AC}" type="pres">
      <dgm:prSet presAssocID="{6A592E8E-1678-4DAD-B3C5-FF3779C39443}" presName="rect1" presStyleLbl="trAlignAcc1" presStyleIdx="6" presStyleCnt="8" custLinFactNeighborX="1834" custLinFactNeighborY="-2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08210-25EA-4F77-8421-8F665E16B93D}" type="pres">
      <dgm:prSet presAssocID="{6A592E8E-1678-4DAD-B3C5-FF3779C39443}" presName="rect2" presStyleLbl="fgImgPlace1" presStyleIdx="6" presStyleCnt="8"/>
      <dgm:spPr/>
      <dgm:t>
        <a:bodyPr/>
        <a:lstStyle/>
        <a:p>
          <a:endParaRPr lang="ru-RU"/>
        </a:p>
      </dgm:t>
    </dgm:pt>
    <dgm:pt modelId="{24B63EA4-F788-41ED-AF2E-5098BAA1B391}" type="pres">
      <dgm:prSet presAssocID="{7FDE792B-E495-4040-863E-9EB750636FA6}" presName="sibTrans" presStyleCnt="0"/>
      <dgm:spPr/>
      <dgm:t>
        <a:bodyPr/>
        <a:lstStyle/>
        <a:p>
          <a:endParaRPr lang="ru-RU"/>
        </a:p>
      </dgm:t>
    </dgm:pt>
    <dgm:pt modelId="{AD83BA17-8AF6-45AD-AC24-FD84C719AABE}" type="pres">
      <dgm:prSet presAssocID="{5E7E866E-70E6-477C-997E-9E8B6D506884}" presName="composite" presStyleCnt="0"/>
      <dgm:spPr/>
      <dgm:t>
        <a:bodyPr/>
        <a:lstStyle/>
        <a:p>
          <a:endParaRPr lang="ru-RU"/>
        </a:p>
      </dgm:t>
    </dgm:pt>
    <dgm:pt modelId="{DE25F549-861F-40D5-AB91-AE40BB9A2F91}" type="pres">
      <dgm:prSet presAssocID="{5E7E866E-70E6-477C-997E-9E8B6D506884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4665F-D436-46E1-865B-FC881949CB63}" type="pres">
      <dgm:prSet presAssocID="{5E7E866E-70E6-477C-997E-9E8B6D506884}" presName="rect2" presStyleLbl="fgImgPlace1" presStyleIdx="7" presStyleCnt="8"/>
      <dgm:spPr/>
      <dgm:t>
        <a:bodyPr/>
        <a:lstStyle/>
        <a:p>
          <a:endParaRPr lang="ru-RU"/>
        </a:p>
      </dgm:t>
    </dgm:pt>
  </dgm:ptLst>
  <dgm:cxnLst>
    <dgm:cxn modelId="{806D6E5B-4B45-4FD7-B70D-9F0DDEB6F188}" srcId="{FA3CD879-C357-4498-AA34-5B045E6F158C}" destId="{83E7A66C-94B7-4256-AFA1-B23080C63298}" srcOrd="5" destOrd="0" parTransId="{06350F39-F684-4D74-BBA5-FDF91F8F6F42}" sibTransId="{A6632050-9B2E-4C0B-A457-64DEC0D9DADD}"/>
    <dgm:cxn modelId="{84F37E3C-CD73-4F09-8C99-C454B056E4D4}" type="presOf" srcId="{791AAF61-54BC-46B1-96B9-E975F308191F}" destId="{9C9F0F11-9076-4FAA-8BDB-9253E87E9F78}" srcOrd="0" destOrd="0" presId="urn:microsoft.com/office/officeart/2008/layout/PictureStrips"/>
    <dgm:cxn modelId="{4A20F9FD-CF99-41DC-928A-F998E3174F03}" type="presOf" srcId="{FA3CD879-C357-4498-AA34-5B045E6F158C}" destId="{9FA9DCAD-80CC-43EF-95FB-824CBFD95744}" srcOrd="0" destOrd="0" presId="urn:microsoft.com/office/officeart/2008/layout/PictureStrips"/>
    <dgm:cxn modelId="{F6C89A43-C8F7-4B1C-AD5C-84CB2D4661A2}" type="presOf" srcId="{83E7A66C-94B7-4256-AFA1-B23080C63298}" destId="{1246B18B-9CAE-4D58-9D7A-96AF9CCDB4C3}" srcOrd="0" destOrd="0" presId="urn:microsoft.com/office/officeart/2008/layout/PictureStrips"/>
    <dgm:cxn modelId="{8D0F020F-C823-46F5-84B9-4595FAD108F6}" srcId="{FA3CD879-C357-4498-AA34-5B045E6F158C}" destId="{1D5BF365-3B34-4493-803C-288EBB40B352}" srcOrd="0" destOrd="0" parTransId="{66E6E3FA-5266-47B6-A693-841A25C75E2E}" sibTransId="{89AF033D-B1CF-420A-A046-66862F36B62E}"/>
    <dgm:cxn modelId="{C377785B-C2AF-4395-930F-2B1C27DFA9DE}" srcId="{FA3CD879-C357-4498-AA34-5B045E6F158C}" destId="{D1A14FA1-EC84-4129-90F6-3C7B9B969B86}" srcOrd="3" destOrd="0" parTransId="{9476323D-2AE4-49D7-BD65-103FB0FA5916}" sibTransId="{364678B2-5922-43DC-86B3-2375A25A03C6}"/>
    <dgm:cxn modelId="{1B283F5C-20B9-48B3-B407-C496EC933581}" srcId="{FA3CD879-C357-4498-AA34-5B045E6F158C}" destId="{9C6B3D75-3BFE-496A-BC91-C58B4ADADEDE}" srcOrd="4" destOrd="0" parTransId="{A0C04400-E55C-486E-83C9-EB6AD979C36A}" sibTransId="{3D6C8E9A-FEED-404F-9BE1-1571CCA1E1AC}"/>
    <dgm:cxn modelId="{033AC975-87D2-4E62-882D-4BFB035C95EE}" type="presOf" srcId="{5E7E866E-70E6-477C-997E-9E8B6D506884}" destId="{DE25F549-861F-40D5-AB91-AE40BB9A2F91}" srcOrd="0" destOrd="0" presId="urn:microsoft.com/office/officeart/2008/layout/PictureStrips"/>
    <dgm:cxn modelId="{6F622029-3042-4806-8026-421227AC3654}" srcId="{FA3CD879-C357-4498-AA34-5B045E6F158C}" destId="{43280C1C-1715-4C68-941F-931D05E00C71}" srcOrd="2" destOrd="0" parTransId="{A3A45F57-98DB-4DC6-AA95-577B1479190C}" sibTransId="{3CB21ADE-5271-48E1-AE02-A54FD5EEFD64}"/>
    <dgm:cxn modelId="{1AA21534-B91E-491D-BD84-EDC05F97BBAB}" srcId="{FA3CD879-C357-4498-AA34-5B045E6F158C}" destId="{5E7E866E-70E6-477C-997E-9E8B6D506884}" srcOrd="7" destOrd="0" parTransId="{C771FCA5-66A9-4FB0-84A6-7A4F035A5729}" sibTransId="{0EFA1BBC-1445-497D-9C91-174EA402CD27}"/>
    <dgm:cxn modelId="{E2B1298F-059C-4DA4-A3C3-914F479C4A82}" type="presOf" srcId="{D1A14FA1-EC84-4129-90F6-3C7B9B969B86}" destId="{1C9958A9-B9BB-4DDA-AC28-8E87CFE7836B}" srcOrd="0" destOrd="0" presId="urn:microsoft.com/office/officeart/2008/layout/PictureStrips"/>
    <dgm:cxn modelId="{5ECF9213-18E7-4C25-A76E-BF6DE7E9F536}" type="presOf" srcId="{1D5BF365-3B34-4493-803C-288EBB40B352}" destId="{D6DB68AF-6A41-4016-8FFE-C19C43AC77E0}" srcOrd="0" destOrd="0" presId="urn:microsoft.com/office/officeart/2008/layout/PictureStrips"/>
    <dgm:cxn modelId="{38A9F34F-763F-4DCC-8B8B-B36593906D47}" type="presOf" srcId="{9C6B3D75-3BFE-496A-BC91-C58B4ADADEDE}" destId="{9699B119-2622-4EDB-80FA-041FBFA87438}" srcOrd="0" destOrd="0" presId="urn:microsoft.com/office/officeart/2008/layout/PictureStrips"/>
    <dgm:cxn modelId="{7439DBB9-FAFB-4271-9878-D1F933559A46}" type="presOf" srcId="{6A592E8E-1678-4DAD-B3C5-FF3779C39443}" destId="{A3A8095D-B693-4420-90D9-1CCC9B55C4AC}" srcOrd="0" destOrd="0" presId="urn:microsoft.com/office/officeart/2008/layout/PictureStrips"/>
    <dgm:cxn modelId="{E53B71D8-F862-422E-9EB1-BDAEECDA72E4}" srcId="{FA3CD879-C357-4498-AA34-5B045E6F158C}" destId="{791AAF61-54BC-46B1-96B9-E975F308191F}" srcOrd="1" destOrd="0" parTransId="{F53B8A43-FDE5-48E3-BC23-A33BB726D075}" sibTransId="{0370FAAB-1F91-4458-B224-818154E3C091}"/>
    <dgm:cxn modelId="{4281C854-3024-477F-8B21-446932A01B9D}" type="presOf" srcId="{43280C1C-1715-4C68-941F-931D05E00C71}" destId="{71D21390-34DB-4A65-ACCA-7DFA4EAC2790}" srcOrd="0" destOrd="0" presId="urn:microsoft.com/office/officeart/2008/layout/PictureStrips"/>
    <dgm:cxn modelId="{3F1247DF-0164-4620-A3E8-E6664EB380F4}" srcId="{FA3CD879-C357-4498-AA34-5B045E6F158C}" destId="{6A592E8E-1678-4DAD-B3C5-FF3779C39443}" srcOrd="6" destOrd="0" parTransId="{2DEC57B4-E4A9-4105-A11E-B11785CFAE11}" sibTransId="{7FDE792B-E495-4040-863E-9EB750636FA6}"/>
    <dgm:cxn modelId="{571EAFC4-A8EA-489D-9214-84CC371C6266}" type="presParOf" srcId="{9FA9DCAD-80CC-43EF-95FB-824CBFD95744}" destId="{261D730B-B64E-4B1A-AACB-FEC8A8401181}" srcOrd="0" destOrd="0" presId="urn:microsoft.com/office/officeart/2008/layout/PictureStrips"/>
    <dgm:cxn modelId="{8064E692-AAAA-4181-ADC0-0A24AD5ABFEE}" type="presParOf" srcId="{261D730B-B64E-4B1A-AACB-FEC8A8401181}" destId="{D6DB68AF-6A41-4016-8FFE-C19C43AC77E0}" srcOrd="0" destOrd="0" presId="urn:microsoft.com/office/officeart/2008/layout/PictureStrips"/>
    <dgm:cxn modelId="{84F9A720-9972-4C8E-B387-414C7D4C6555}" type="presParOf" srcId="{261D730B-B64E-4B1A-AACB-FEC8A8401181}" destId="{2A7AA841-8334-45EB-9A6F-459A1C81D852}" srcOrd="1" destOrd="0" presId="urn:microsoft.com/office/officeart/2008/layout/PictureStrips"/>
    <dgm:cxn modelId="{8EB481A4-B9F9-4FB8-B52D-92844D2EB8A7}" type="presParOf" srcId="{9FA9DCAD-80CC-43EF-95FB-824CBFD95744}" destId="{D81A1DBE-E618-4FDF-8AA1-ED545B440884}" srcOrd="1" destOrd="0" presId="urn:microsoft.com/office/officeart/2008/layout/PictureStrips"/>
    <dgm:cxn modelId="{BD184B5F-F03E-4F7F-99C9-5E530BFBD47E}" type="presParOf" srcId="{9FA9DCAD-80CC-43EF-95FB-824CBFD95744}" destId="{D29E9D73-6E86-41EE-8F7F-1C358E539B6C}" srcOrd="2" destOrd="0" presId="urn:microsoft.com/office/officeart/2008/layout/PictureStrips"/>
    <dgm:cxn modelId="{09012189-D9F3-48D0-853E-A5C1402C9649}" type="presParOf" srcId="{D29E9D73-6E86-41EE-8F7F-1C358E539B6C}" destId="{9C9F0F11-9076-4FAA-8BDB-9253E87E9F78}" srcOrd="0" destOrd="0" presId="urn:microsoft.com/office/officeart/2008/layout/PictureStrips"/>
    <dgm:cxn modelId="{C4340495-E29F-4B33-A45B-B705AA40B891}" type="presParOf" srcId="{D29E9D73-6E86-41EE-8F7F-1C358E539B6C}" destId="{D337EBBE-FA56-4F47-B00F-9522BA737ACB}" srcOrd="1" destOrd="0" presId="urn:microsoft.com/office/officeart/2008/layout/PictureStrips"/>
    <dgm:cxn modelId="{F01D44D0-EF40-45D5-9859-42B625FCFBEB}" type="presParOf" srcId="{9FA9DCAD-80CC-43EF-95FB-824CBFD95744}" destId="{17205443-B2B4-42F8-884E-D3E824111A58}" srcOrd="3" destOrd="0" presId="urn:microsoft.com/office/officeart/2008/layout/PictureStrips"/>
    <dgm:cxn modelId="{922DE6EB-7BC8-42B5-8222-79ADDF7206E3}" type="presParOf" srcId="{9FA9DCAD-80CC-43EF-95FB-824CBFD95744}" destId="{80EF2789-7759-4D9F-88A2-DDD73A3F86B9}" srcOrd="4" destOrd="0" presId="urn:microsoft.com/office/officeart/2008/layout/PictureStrips"/>
    <dgm:cxn modelId="{55110FFA-28B6-4E87-88C6-B0B45D2017BF}" type="presParOf" srcId="{80EF2789-7759-4D9F-88A2-DDD73A3F86B9}" destId="{71D21390-34DB-4A65-ACCA-7DFA4EAC2790}" srcOrd="0" destOrd="0" presId="urn:microsoft.com/office/officeart/2008/layout/PictureStrips"/>
    <dgm:cxn modelId="{8CBB1417-9C9B-4D43-A7C0-E599649CDC88}" type="presParOf" srcId="{80EF2789-7759-4D9F-88A2-DDD73A3F86B9}" destId="{72510042-9F16-45C7-BC35-12C04D9AABA3}" srcOrd="1" destOrd="0" presId="urn:microsoft.com/office/officeart/2008/layout/PictureStrips"/>
    <dgm:cxn modelId="{2B92B7BE-6F99-4B83-AE28-3CDF3CDEF52F}" type="presParOf" srcId="{9FA9DCAD-80CC-43EF-95FB-824CBFD95744}" destId="{2CD0A68D-98EF-416C-85C2-29CACE18A46F}" srcOrd="5" destOrd="0" presId="urn:microsoft.com/office/officeart/2008/layout/PictureStrips"/>
    <dgm:cxn modelId="{F790B797-1109-4CF1-9CFA-6899F29D8682}" type="presParOf" srcId="{9FA9DCAD-80CC-43EF-95FB-824CBFD95744}" destId="{D1D94112-2C8F-4C2B-87FD-DE4DBB670152}" srcOrd="6" destOrd="0" presId="urn:microsoft.com/office/officeart/2008/layout/PictureStrips"/>
    <dgm:cxn modelId="{8FEA87A6-D865-49BD-9971-4AA37A9F50EB}" type="presParOf" srcId="{D1D94112-2C8F-4C2B-87FD-DE4DBB670152}" destId="{1C9958A9-B9BB-4DDA-AC28-8E87CFE7836B}" srcOrd="0" destOrd="0" presId="urn:microsoft.com/office/officeart/2008/layout/PictureStrips"/>
    <dgm:cxn modelId="{55855BA6-D399-4B3F-B1FE-8B4D55841394}" type="presParOf" srcId="{D1D94112-2C8F-4C2B-87FD-DE4DBB670152}" destId="{DF153447-4B24-4795-812A-4885E69710D5}" srcOrd="1" destOrd="0" presId="urn:microsoft.com/office/officeart/2008/layout/PictureStrips"/>
    <dgm:cxn modelId="{4962F227-5783-4896-9319-9661673191BE}" type="presParOf" srcId="{9FA9DCAD-80CC-43EF-95FB-824CBFD95744}" destId="{374DD81B-0351-4D02-9FB7-105C597CBF87}" srcOrd="7" destOrd="0" presId="urn:microsoft.com/office/officeart/2008/layout/PictureStrips"/>
    <dgm:cxn modelId="{042DFCDA-3051-4CA8-BD3E-B98FF8BEC555}" type="presParOf" srcId="{9FA9DCAD-80CC-43EF-95FB-824CBFD95744}" destId="{8B8792E1-BB80-46DD-A534-ACEF23F29390}" srcOrd="8" destOrd="0" presId="urn:microsoft.com/office/officeart/2008/layout/PictureStrips"/>
    <dgm:cxn modelId="{583344D2-C00E-4A95-A128-8E49669DF9D1}" type="presParOf" srcId="{8B8792E1-BB80-46DD-A534-ACEF23F29390}" destId="{9699B119-2622-4EDB-80FA-041FBFA87438}" srcOrd="0" destOrd="0" presId="urn:microsoft.com/office/officeart/2008/layout/PictureStrips"/>
    <dgm:cxn modelId="{F32A0B71-7E2E-4A61-8ADA-C58B6BA12A49}" type="presParOf" srcId="{8B8792E1-BB80-46DD-A534-ACEF23F29390}" destId="{5EDCE918-A74D-4A71-95E3-41C33AA9063F}" srcOrd="1" destOrd="0" presId="urn:microsoft.com/office/officeart/2008/layout/PictureStrips"/>
    <dgm:cxn modelId="{4DDA76C9-6CE6-4721-A8A0-8D367B6C906B}" type="presParOf" srcId="{9FA9DCAD-80CC-43EF-95FB-824CBFD95744}" destId="{39ED5B6F-2639-42DA-8916-3EB4A788E9FD}" srcOrd="9" destOrd="0" presId="urn:microsoft.com/office/officeart/2008/layout/PictureStrips"/>
    <dgm:cxn modelId="{977108E1-DD85-4916-8FC3-7C484190BDB9}" type="presParOf" srcId="{9FA9DCAD-80CC-43EF-95FB-824CBFD95744}" destId="{5DACB9D5-B4D3-40C7-8851-2FA07A076F68}" srcOrd="10" destOrd="0" presId="urn:microsoft.com/office/officeart/2008/layout/PictureStrips"/>
    <dgm:cxn modelId="{052B8B76-F2B8-410E-BF84-DCA9E84ED722}" type="presParOf" srcId="{5DACB9D5-B4D3-40C7-8851-2FA07A076F68}" destId="{1246B18B-9CAE-4D58-9D7A-96AF9CCDB4C3}" srcOrd="0" destOrd="0" presId="urn:microsoft.com/office/officeart/2008/layout/PictureStrips"/>
    <dgm:cxn modelId="{70433FFC-5A40-4954-BE54-A4C9F95384F7}" type="presParOf" srcId="{5DACB9D5-B4D3-40C7-8851-2FA07A076F68}" destId="{80643CDB-58B1-4566-9815-714F14CDAF25}" srcOrd="1" destOrd="0" presId="urn:microsoft.com/office/officeart/2008/layout/PictureStrips"/>
    <dgm:cxn modelId="{AF422606-9011-44FE-A8D4-ADCD85B16EA0}" type="presParOf" srcId="{9FA9DCAD-80CC-43EF-95FB-824CBFD95744}" destId="{1DC9A70A-B432-48B1-B4A7-D296AEC9A409}" srcOrd="11" destOrd="0" presId="urn:microsoft.com/office/officeart/2008/layout/PictureStrips"/>
    <dgm:cxn modelId="{D4ED162C-8481-4965-99EF-19E81B0FD7DB}" type="presParOf" srcId="{9FA9DCAD-80CC-43EF-95FB-824CBFD95744}" destId="{101A3A65-3A42-4B03-A018-10464E7AD43D}" srcOrd="12" destOrd="0" presId="urn:microsoft.com/office/officeart/2008/layout/PictureStrips"/>
    <dgm:cxn modelId="{42BD0A24-A34C-49E5-B3B6-803B439A7DF0}" type="presParOf" srcId="{101A3A65-3A42-4B03-A018-10464E7AD43D}" destId="{A3A8095D-B693-4420-90D9-1CCC9B55C4AC}" srcOrd="0" destOrd="0" presId="urn:microsoft.com/office/officeart/2008/layout/PictureStrips"/>
    <dgm:cxn modelId="{D84BE1EF-EDF1-4EE2-AC72-03811DDDBEE3}" type="presParOf" srcId="{101A3A65-3A42-4B03-A018-10464E7AD43D}" destId="{1E108210-25EA-4F77-8421-8F665E16B93D}" srcOrd="1" destOrd="0" presId="urn:microsoft.com/office/officeart/2008/layout/PictureStrips"/>
    <dgm:cxn modelId="{F7966731-696C-446C-A3CE-EC9EB8A3DA26}" type="presParOf" srcId="{9FA9DCAD-80CC-43EF-95FB-824CBFD95744}" destId="{24B63EA4-F788-41ED-AF2E-5098BAA1B391}" srcOrd="13" destOrd="0" presId="urn:microsoft.com/office/officeart/2008/layout/PictureStrips"/>
    <dgm:cxn modelId="{BB8D8855-05C3-4047-85CD-7DD998AD0279}" type="presParOf" srcId="{9FA9DCAD-80CC-43EF-95FB-824CBFD95744}" destId="{AD83BA17-8AF6-45AD-AC24-FD84C719AABE}" srcOrd="14" destOrd="0" presId="urn:microsoft.com/office/officeart/2008/layout/PictureStrips"/>
    <dgm:cxn modelId="{8CD85A6D-BDCF-4957-8B4D-5BCB80BE302B}" type="presParOf" srcId="{AD83BA17-8AF6-45AD-AC24-FD84C719AABE}" destId="{DE25F549-861F-40D5-AB91-AE40BB9A2F91}" srcOrd="0" destOrd="0" presId="urn:microsoft.com/office/officeart/2008/layout/PictureStrips"/>
    <dgm:cxn modelId="{32C30038-3092-4EC9-BD73-3E93F1CCEAAE}" type="presParOf" srcId="{AD83BA17-8AF6-45AD-AC24-FD84C719AABE}" destId="{4E74665F-D436-46E1-865B-FC881949CB6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7737BEE9-1440-426F-B7E2-B9F3DC7958A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Какова цель обращения и целевая аудитория?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139E5-74F3-4805-8330-AFFBAE18599B}" type="parTrans" cxnId="{7310A2C0-9D3B-4316-8C8D-2875BED36D8C}">
      <dgm:prSet/>
      <dgm:spPr/>
      <dgm:t>
        <a:bodyPr/>
        <a:lstStyle/>
        <a:p>
          <a:endParaRPr lang="ru-RU"/>
        </a:p>
      </dgm:t>
    </dgm:pt>
    <dgm:pt modelId="{0EBC204C-D182-4285-8A4D-584DCAC7C178}" type="sibTrans" cxnId="{7310A2C0-9D3B-4316-8C8D-2875BED36D8C}">
      <dgm:prSet/>
      <dgm:spPr/>
      <dgm:t>
        <a:bodyPr/>
        <a:lstStyle/>
        <a:p>
          <a:endParaRPr lang="ru-RU"/>
        </a:p>
      </dgm:t>
    </dgm:pt>
    <dgm:pt modelId="{8F87330A-C790-4190-8C80-EB9C7F1ECC9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</a:t>
          </a:r>
          <a:r>
            <a: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«вызовы»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определяете как проблемное поле для деятельности в реализации воспитательного потенциала своей программы? Почему остановили выбор именно на них?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3FEE7-03F1-4923-8200-EB3AA082F980}" type="parTrans" cxnId="{44760EDE-12BC-4359-909A-FB5F759E7ACE}">
      <dgm:prSet/>
      <dgm:spPr/>
      <dgm:t>
        <a:bodyPr/>
        <a:lstStyle/>
        <a:p>
          <a:endParaRPr lang="ru-RU"/>
        </a:p>
      </dgm:t>
    </dgm:pt>
    <dgm:pt modelId="{9E54F376-25F6-467A-8322-140439D4DE18}" type="sibTrans" cxnId="{44760EDE-12BC-4359-909A-FB5F759E7ACE}">
      <dgm:prSet/>
      <dgm:spPr/>
      <dgm:t>
        <a:bodyPr/>
        <a:lstStyle/>
        <a:p>
          <a:endParaRPr lang="ru-RU"/>
        </a:p>
      </dgm:t>
    </dgm:pt>
    <dgm:pt modelId="{1C7930F2-6C1E-4303-8128-925A912CDFB9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Какое образовательное решение предлагаете в качестве ответа на определенные Вами вызовы?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52AD4-8AF1-4394-82CC-C0B704A81B08}" type="parTrans" cxnId="{C46405B1-278D-41C3-B77A-5EE6CB33AE51}">
      <dgm:prSet/>
      <dgm:spPr/>
      <dgm:t>
        <a:bodyPr/>
        <a:lstStyle/>
        <a:p>
          <a:endParaRPr lang="ru-RU"/>
        </a:p>
      </dgm:t>
    </dgm:pt>
    <dgm:pt modelId="{2FFA7203-B080-4C1F-AE22-A863EC1ED7FE}" type="sibTrans" cxnId="{C46405B1-278D-41C3-B77A-5EE6CB33AE51}">
      <dgm:prSet/>
      <dgm:spPr/>
      <dgm:t>
        <a:bodyPr/>
        <a:lstStyle/>
        <a:p>
          <a:endParaRPr lang="ru-RU"/>
        </a:p>
      </dgm:t>
    </dgm:pt>
    <dgm:pt modelId="{54A7A228-52F8-4252-A642-79ECD4D0CC0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чем заключается потенциальная польза и риски предложенных решений?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7E561-76AC-42DA-83A0-6688790ED2EA}" type="parTrans" cxnId="{9382A555-120B-44CD-9A1B-36A85731058E}">
      <dgm:prSet/>
      <dgm:spPr/>
      <dgm:t>
        <a:bodyPr/>
        <a:lstStyle/>
        <a:p>
          <a:endParaRPr lang="ru-RU"/>
        </a:p>
      </dgm:t>
    </dgm:pt>
    <dgm:pt modelId="{B0F50C1F-A494-483D-998D-89ECD377662D}" type="sibTrans" cxnId="{9382A555-120B-44CD-9A1B-36A85731058E}">
      <dgm:prSet/>
      <dgm:spPr/>
      <dgm:t>
        <a:bodyPr/>
        <a:lstStyle/>
        <a:p>
          <a:endParaRPr lang="ru-RU"/>
        </a:p>
      </dgm:t>
    </dgm:pt>
    <dgm:pt modelId="{CDC1F593-1500-480F-B35E-1FC55011DA3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эти вызовы и решения отражают Ваши профессиональные взгляды и опыт?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BC755-F050-49F5-B92C-05F8FFAC2A29}" type="parTrans" cxnId="{7B85135D-DE0F-4655-BB6B-BF2A1B290EB2}">
      <dgm:prSet/>
      <dgm:spPr/>
      <dgm:t>
        <a:bodyPr/>
        <a:lstStyle/>
        <a:p>
          <a:endParaRPr lang="ru-RU"/>
        </a:p>
      </dgm:t>
    </dgm:pt>
    <dgm:pt modelId="{63751576-58E6-4926-B68E-47D629DD6FFD}" type="sibTrans" cxnId="{7B85135D-DE0F-4655-BB6B-BF2A1B290EB2}">
      <dgm:prSet/>
      <dgm:spPr/>
      <dgm:t>
        <a:bodyPr/>
        <a:lstStyle/>
        <a:p>
          <a:endParaRPr lang="ru-RU"/>
        </a:p>
      </dgm:t>
    </dgm:pt>
    <dgm:pt modelId="{9CCC94EC-F07B-4794-AE1D-3346EBFE8BC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 достижимые результаты предполагаете получить в рамках своих образовательных решений для конкретной целевой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группы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EA6A7-B75E-449C-B3AC-137229B26F41}" type="parTrans" cxnId="{2753B586-A9A9-4AF8-A1D5-D9B929D512F1}">
      <dgm:prSet/>
      <dgm:spPr/>
      <dgm:t>
        <a:bodyPr/>
        <a:lstStyle/>
        <a:p>
          <a:endParaRPr lang="ru-RU"/>
        </a:p>
      </dgm:t>
    </dgm:pt>
    <dgm:pt modelId="{0C7526AD-B2D2-4B3A-A7F4-52179816B1D1}" type="sibTrans" cxnId="{2753B586-A9A9-4AF8-A1D5-D9B929D512F1}">
      <dgm:prSet/>
      <dgm:spPr/>
      <dgm:t>
        <a:bodyPr/>
        <a:lstStyle/>
        <a:p>
          <a:endParaRPr lang="ru-RU"/>
        </a:p>
      </dgm:t>
    </dgm:pt>
    <dgm:pt modelId="{73BA9C32-DD52-4A57-A1CF-010593A18B6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результаты предложенных образовательных решений в рамках программы уже достигнуты?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9CAF7-4910-423A-AB00-9E589E6ACA15}" type="parTrans" cxnId="{C4989294-9597-43D2-847C-57A2556CBF79}">
      <dgm:prSet/>
      <dgm:spPr/>
      <dgm:t>
        <a:bodyPr/>
        <a:lstStyle/>
        <a:p>
          <a:endParaRPr lang="ru-RU"/>
        </a:p>
      </dgm:t>
    </dgm:pt>
    <dgm:pt modelId="{29378E7F-E367-41B0-A1FE-F5A52F9A7ACC}" type="sibTrans" cxnId="{C4989294-9597-43D2-847C-57A2556CBF79}">
      <dgm:prSet/>
      <dgm:spPr/>
      <dgm:t>
        <a:bodyPr/>
        <a:lstStyle/>
        <a:p>
          <a:endParaRPr lang="ru-RU"/>
        </a:p>
      </dgm:t>
    </dgm:pt>
    <dgm:pt modelId="{F96F40AD-6159-460E-B31A-272CA115885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перспективы развития воспитательного потенциала программы Вы наметили?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992D8-C9A5-44CE-B50F-4FD478CDFED8}" type="parTrans" cxnId="{1E21AF3C-68B4-4D48-8362-088E8B58F3C7}">
      <dgm:prSet/>
      <dgm:spPr/>
      <dgm:t>
        <a:bodyPr/>
        <a:lstStyle/>
        <a:p>
          <a:endParaRPr lang="ru-RU"/>
        </a:p>
      </dgm:t>
    </dgm:pt>
    <dgm:pt modelId="{DD118D76-831E-42EF-93C7-118DFED497A3}" type="sibTrans" cxnId="{1E21AF3C-68B4-4D48-8362-088E8B58F3C7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449DB597-36CB-463B-907A-94E106EC8B26}" type="pres">
      <dgm:prSet presAssocID="{7737BEE9-1440-426F-B7E2-B9F3DC7958AF}" presName="composite" presStyleCnt="0"/>
      <dgm:spPr/>
    </dgm:pt>
    <dgm:pt modelId="{4D1F9B7F-FC69-40B0-AF51-F305960A6C0A}" type="pres">
      <dgm:prSet presAssocID="{7737BEE9-1440-426F-B7E2-B9F3DC7958AF}" presName="imgShp" presStyleLbl="fgImgPlace1" presStyleIdx="0" presStyleCnt="8"/>
      <dgm:spPr/>
    </dgm:pt>
    <dgm:pt modelId="{F0744FD3-A7AA-413B-A2C5-648F7CDBC151}" type="pres">
      <dgm:prSet presAssocID="{7737BEE9-1440-426F-B7E2-B9F3DC7958AF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A3FED-098B-4786-88FF-C9C434081363}" type="pres">
      <dgm:prSet presAssocID="{0EBC204C-D182-4285-8A4D-584DCAC7C178}" presName="spacing" presStyleCnt="0"/>
      <dgm:spPr/>
    </dgm:pt>
    <dgm:pt modelId="{B4DE297A-84A4-46DD-B12D-112CED811FD5}" type="pres">
      <dgm:prSet presAssocID="{8F87330A-C790-4190-8C80-EB9C7F1ECC95}" presName="composite" presStyleCnt="0"/>
      <dgm:spPr/>
    </dgm:pt>
    <dgm:pt modelId="{817483F9-492C-40E1-AE83-FEBB36BAA064}" type="pres">
      <dgm:prSet presAssocID="{8F87330A-C790-4190-8C80-EB9C7F1ECC95}" presName="imgShp" presStyleLbl="fgImgPlace1" presStyleIdx="1" presStyleCnt="8"/>
      <dgm:spPr/>
    </dgm:pt>
    <dgm:pt modelId="{4E903CCE-EE15-4626-9D2B-844459194CA1}" type="pres">
      <dgm:prSet presAssocID="{8F87330A-C790-4190-8C80-EB9C7F1ECC95}" presName="txShp" presStyleLbl="node1" presStyleIdx="1" presStyleCnt="8" custScaleY="145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3B458-DD4E-4377-95A9-B9083FFE9A8C}" type="pres">
      <dgm:prSet presAssocID="{9E54F376-25F6-467A-8322-140439D4DE18}" presName="spacing" presStyleCnt="0"/>
      <dgm:spPr/>
    </dgm:pt>
    <dgm:pt modelId="{4DA2CA7A-1833-4F33-98C4-85DBF1C7D095}" type="pres">
      <dgm:prSet presAssocID="{1C7930F2-6C1E-4303-8128-925A912CDFB9}" presName="composite" presStyleCnt="0"/>
      <dgm:spPr/>
    </dgm:pt>
    <dgm:pt modelId="{23EEC7E8-307C-471F-A76C-A7339621F7CF}" type="pres">
      <dgm:prSet presAssocID="{1C7930F2-6C1E-4303-8128-925A912CDFB9}" presName="imgShp" presStyleLbl="fgImgPlace1" presStyleIdx="2" presStyleCnt="8"/>
      <dgm:spPr/>
    </dgm:pt>
    <dgm:pt modelId="{53C3936D-C3F6-49BA-A636-B03F2F255E87}" type="pres">
      <dgm:prSet presAssocID="{1C7930F2-6C1E-4303-8128-925A912CDFB9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C0166-B44F-41CE-95C2-E8DD16C442E1}" type="pres">
      <dgm:prSet presAssocID="{2FFA7203-B080-4C1F-AE22-A863EC1ED7FE}" presName="spacing" presStyleCnt="0"/>
      <dgm:spPr/>
    </dgm:pt>
    <dgm:pt modelId="{70328527-8587-4B5D-A57E-B399A3E31C05}" type="pres">
      <dgm:prSet presAssocID="{54A7A228-52F8-4252-A642-79ECD4D0CC02}" presName="composite" presStyleCnt="0"/>
      <dgm:spPr/>
    </dgm:pt>
    <dgm:pt modelId="{B7B8B585-9B91-4F5C-A1E4-47F34772640A}" type="pres">
      <dgm:prSet presAssocID="{54A7A228-52F8-4252-A642-79ECD4D0CC02}" presName="imgShp" presStyleLbl="fgImgPlace1" presStyleIdx="3" presStyleCnt="8"/>
      <dgm:spPr/>
    </dgm:pt>
    <dgm:pt modelId="{996A8122-3A29-4D7F-B4A5-B0F4FA80073A}" type="pres">
      <dgm:prSet presAssocID="{54A7A228-52F8-4252-A642-79ECD4D0CC02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234DA-DA02-4169-92DF-8F58EE140C4C}" type="pres">
      <dgm:prSet presAssocID="{B0F50C1F-A494-483D-998D-89ECD377662D}" presName="spacing" presStyleCnt="0"/>
      <dgm:spPr/>
    </dgm:pt>
    <dgm:pt modelId="{4111DF9A-34BA-4821-9665-CFB87C0F64B0}" type="pres">
      <dgm:prSet presAssocID="{CDC1F593-1500-480F-B35E-1FC55011DA35}" presName="composite" presStyleCnt="0"/>
      <dgm:spPr/>
    </dgm:pt>
    <dgm:pt modelId="{BAC4F52E-51E1-4F70-B546-ADC9C84FC3B6}" type="pres">
      <dgm:prSet presAssocID="{CDC1F593-1500-480F-B35E-1FC55011DA35}" presName="imgShp" presStyleLbl="fgImgPlace1" presStyleIdx="4" presStyleCnt="8"/>
      <dgm:spPr/>
    </dgm:pt>
    <dgm:pt modelId="{5FDA9FE0-200A-4DF0-8000-79CB9F1ED56E}" type="pres">
      <dgm:prSet presAssocID="{CDC1F593-1500-480F-B35E-1FC55011DA35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D2887-98D5-48EE-9852-17822EBA0C00}" type="pres">
      <dgm:prSet presAssocID="{63751576-58E6-4926-B68E-47D629DD6FFD}" presName="spacing" presStyleCnt="0"/>
      <dgm:spPr/>
    </dgm:pt>
    <dgm:pt modelId="{68743A90-37FF-4449-B808-2103F0E10FC7}" type="pres">
      <dgm:prSet presAssocID="{9CCC94EC-F07B-4794-AE1D-3346EBFE8BC7}" presName="composite" presStyleCnt="0"/>
      <dgm:spPr/>
    </dgm:pt>
    <dgm:pt modelId="{5C067B9F-B369-4072-AA94-2733B2954825}" type="pres">
      <dgm:prSet presAssocID="{9CCC94EC-F07B-4794-AE1D-3346EBFE8BC7}" presName="imgShp" presStyleLbl="fgImgPlace1" presStyleIdx="5" presStyleCnt="8"/>
      <dgm:spPr/>
    </dgm:pt>
    <dgm:pt modelId="{14774C6E-4174-4617-A6F0-A6C86F02730A}" type="pres">
      <dgm:prSet presAssocID="{9CCC94EC-F07B-4794-AE1D-3346EBFE8BC7}" presName="txShp" presStyleLbl="node1" presStyleIdx="5" presStyleCnt="8" custScaleY="170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70B14-5AE0-446E-AD0F-45F7D36496FD}" type="pres">
      <dgm:prSet presAssocID="{0C7526AD-B2D2-4B3A-A7F4-52179816B1D1}" presName="spacing" presStyleCnt="0"/>
      <dgm:spPr/>
    </dgm:pt>
    <dgm:pt modelId="{4D7E6D70-A6B9-4881-8913-4237229A5083}" type="pres">
      <dgm:prSet presAssocID="{73BA9C32-DD52-4A57-A1CF-010593A18B66}" presName="composite" presStyleCnt="0"/>
      <dgm:spPr/>
    </dgm:pt>
    <dgm:pt modelId="{2A2EEEF4-CD67-4B76-A152-9B71FB4497CF}" type="pres">
      <dgm:prSet presAssocID="{73BA9C32-DD52-4A57-A1CF-010593A18B66}" presName="imgShp" presStyleLbl="fgImgPlace1" presStyleIdx="6" presStyleCnt="8"/>
      <dgm:spPr/>
    </dgm:pt>
    <dgm:pt modelId="{ACAE153F-97E9-437A-A3CE-79937DD7A308}" type="pres">
      <dgm:prSet presAssocID="{73BA9C32-DD52-4A57-A1CF-010593A18B66}" presName="txShp" presStyleLbl="node1" presStyleIdx="6" presStyleCnt="8" custScaleY="99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D86E8-06D1-4316-982A-80AA943BE0C6}" type="pres">
      <dgm:prSet presAssocID="{29378E7F-E367-41B0-A1FE-F5A52F9A7ACC}" presName="spacing" presStyleCnt="0"/>
      <dgm:spPr/>
    </dgm:pt>
    <dgm:pt modelId="{6BF60897-055E-4EB7-92D1-8F0C695DBA39}" type="pres">
      <dgm:prSet presAssocID="{F96F40AD-6159-460E-B31A-272CA1158854}" presName="composite" presStyleCnt="0"/>
      <dgm:spPr/>
    </dgm:pt>
    <dgm:pt modelId="{6FD60E49-6BF5-4286-97F6-F09FF1692BEA}" type="pres">
      <dgm:prSet presAssocID="{F96F40AD-6159-460E-B31A-272CA1158854}" presName="imgShp" presStyleLbl="fgImgPlace1" presStyleIdx="7" presStyleCnt="8"/>
      <dgm:spPr/>
    </dgm:pt>
    <dgm:pt modelId="{600FD3A8-AB0A-4D69-86C4-4111A1B0DFA2}" type="pres">
      <dgm:prSet presAssocID="{F96F40AD-6159-460E-B31A-272CA1158854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89294-9597-43D2-847C-57A2556CBF79}" srcId="{09299F31-C9C2-47CC-AFA9-3477ABF756BF}" destId="{73BA9C32-DD52-4A57-A1CF-010593A18B66}" srcOrd="6" destOrd="0" parTransId="{09D9CAF7-4910-423A-AB00-9E589E6ACA15}" sibTransId="{29378E7F-E367-41B0-A1FE-F5A52F9A7ACC}"/>
    <dgm:cxn modelId="{0AE04077-04DB-4704-B073-7789268F1947}" type="presOf" srcId="{73BA9C32-DD52-4A57-A1CF-010593A18B66}" destId="{ACAE153F-97E9-437A-A3CE-79937DD7A308}" srcOrd="0" destOrd="0" presId="urn:microsoft.com/office/officeart/2005/8/layout/vList3"/>
    <dgm:cxn modelId="{44760EDE-12BC-4359-909A-FB5F759E7ACE}" srcId="{09299F31-C9C2-47CC-AFA9-3477ABF756BF}" destId="{8F87330A-C790-4190-8C80-EB9C7F1ECC95}" srcOrd="1" destOrd="0" parTransId="{9493FEE7-03F1-4923-8200-EB3AA082F980}" sibTransId="{9E54F376-25F6-467A-8322-140439D4DE18}"/>
    <dgm:cxn modelId="{7E4932D0-4457-4A4F-960E-51FE0FF06E58}" type="presOf" srcId="{F96F40AD-6159-460E-B31A-272CA1158854}" destId="{600FD3A8-AB0A-4D69-86C4-4111A1B0DFA2}" srcOrd="0" destOrd="0" presId="urn:microsoft.com/office/officeart/2005/8/layout/vList3"/>
    <dgm:cxn modelId="{F105CEAD-F39A-420C-94A0-2B04B7BCE327}" type="presOf" srcId="{CDC1F593-1500-480F-B35E-1FC55011DA35}" destId="{5FDA9FE0-200A-4DF0-8000-79CB9F1ED56E}" srcOrd="0" destOrd="0" presId="urn:microsoft.com/office/officeart/2005/8/layout/vList3"/>
    <dgm:cxn modelId="{534A9DF0-6D43-4BB5-A8F8-F4B7F047AE12}" type="presOf" srcId="{9CCC94EC-F07B-4794-AE1D-3346EBFE8BC7}" destId="{14774C6E-4174-4617-A6F0-A6C86F02730A}" srcOrd="0" destOrd="0" presId="urn:microsoft.com/office/officeart/2005/8/layout/vList3"/>
    <dgm:cxn modelId="{7310A2C0-9D3B-4316-8C8D-2875BED36D8C}" srcId="{09299F31-C9C2-47CC-AFA9-3477ABF756BF}" destId="{7737BEE9-1440-426F-B7E2-B9F3DC7958AF}" srcOrd="0" destOrd="0" parTransId="{785139E5-74F3-4805-8330-AFFBAE18599B}" sibTransId="{0EBC204C-D182-4285-8A4D-584DCAC7C178}"/>
    <dgm:cxn modelId="{D69B818D-D2F5-4068-AF7B-6C542FF34FC8}" type="presOf" srcId="{8F87330A-C790-4190-8C80-EB9C7F1ECC95}" destId="{4E903CCE-EE15-4626-9D2B-844459194CA1}" srcOrd="0" destOrd="0" presId="urn:microsoft.com/office/officeart/2005/8/layout/vList3"/>
    <dgm:cxn modelId="{5D591477-262C-4FEC-A759-106D7D9B2D3C}" type="presOf" srcId="{7737BEE9-1440-426F-B7E2-B9F3DC7958AF}" destId="{F0744FD3-A7AA-413B-A2C5-648F7CDBC151}" srcOrd="0" destOrd="0" presId="urn:microsoft.com/office/officeart/2005/8/layout/vList3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9382A555-120B-44CD-9A1B-36A85731058E}" srcId="{09299F31-C9C2-47CC-AFA9-3477ABF756BF}" destId="{54A7A228-52F8-4252-A642-79ECD4D0CC02}" srcOrd="3" destOrd="0" parTransId="{0707E561-76AC-42DA-83A0-6688790ED2EA}" sibTransId="{B0F50C1F-A494-483D-998D-89ECD377662D}"/>
    <dgm:cxn modelId="{1E21AF3C-68B4-4D48-8362-088E8B58F3C7}" srcId="{09299F31-C9C2-47CC-AFA9-3477ABF756BF}" destId="{F96F40AD-6159-460E-B31A-272CA1158854}" srcOrd="7" destOrd="0" parTransId="{A57992D8-C9A5-44CE-B50F-4FD478CDFED8}" sibTransId="{DD118D76-831E-42EF-93C7-118DFED497A3}"/>
    <dgm:cxn modelId="{C46405B1-278D-41C3-B77A-5EE6CB33AE51}" srcId="{09299F31-C9C2-47CC-AFA9-3477ABF756BF}" destId="{1C7930F2-6C1E-4303-8128-925A912CDFB9}" srcOrd="2" destOrd="0" parTransId="{50C52AD4-8AF1-4394-82CC-C0B704A81B08}" sibTransId="{2FFA7203-B080-4C1F-AE22-A863EC1ED7FE}"/>
    <dgm:cxn modelId="{2753B586-A9A9-4AF8-A1D5-D9B929D512F1}" srcId="{09299F31-C9C2-47CC-AFA9-3477ABF756BF}" destId="{9CCC94EC-F07B-4794-AE1D-3346EBFE8BC7}" srcOrd="5" destOrd="0" parTransId="{239EA6A7-B75E-449C-B3AC-137229B26F41}" sibTransId="{0C7526AD-B2D2-4B3A-A7F4-52179816B1D1}"/>
    <dgm:cxn modelId="{1E1AB1DC-5E23-4496-A656-0CD29E9354EC}" type="presOf" srcId="{1C7930F2-6C1E-4303-8128-925A912CDFB9}" destId="{53C3936D-C3F6-49BA-A636-B03F2F255E87}" srcOrd="0" destOrd="0" presId="urn:microsoft.com/office/officeart/2005/8/layout/vList3"/>
    <dgm:cxn modelId="{7B85135D-DE0F-4655-BB6B-BF2A1B290EB2}" srcId="{09299F31-C9C2-47CC-AFA9-3477ABF756BF}" destId="{CDC1F593-1500-480F-B35E-1FC55011DA35}" srcOrd="4" destOrd="0" parTransId="{F19BC755-F050-49F5-B92C-05F8FFAC2A29}" sibTransId="{63751576-58E6-4926-B68E-47D629DD6FFD}"/>
    <dgm:cxn modelId="{36DCA18F-069A-4956-9085-A44394D64F35}" type="presOf" srcId="{54A7A228-52F8-4252-A642-79ECD4D0CC02}" destId="{996A8122-3A29-4D7F-B4A5-B0F4FA80073A}" srcOrd="0" destOrd="0" presId="urn:microsoft.com/office/officeart/2005/8/layout/vList3"/>
    <dgm:cxn modelId="{7D4C3612-1E85-4E62-A122-4EEB558D5215}" type="presParOf" srcId="{3855BFD9-AFC6-447A-988C-D6E91EB5B4E5}" destId="{449DB597-36CB-463B-907A-94E106EC8B26}" srcOrd="0" destOrd="0" presId="urn:microsoft.com/office/officeart/2005/8/layout/vList3"/>
    <dgm:cxn modelId="{A72C6687-DF89-4DEF-8B77-74F2E0134456}" type="presParOf" srcId="{449DB597-36CB-463B-907A-94E106EC8B26}" destId="{4D1F9B7F-FC69-40B0-AF51-F305960A6C0A}" srcOrd="0" destOrd="0" presId="urn:microsoft.com/office/officeart/2005/8/layout/vList3"/>
    <dgm:cxn modelId="{27F67727-2A56-4F4A-8456-D65803D3AE4F}" type="presParOf" srcId="{449DB597-36CB-463B-907A-94E106EC8B26}" destId="{F0744FD3-A7AA-413B-A2C5-648F7CDBC151}" srcOrd="1" destOrd="0" presId="urn:microsoft.com/office/officeart/2005/8/layout/vList3"/>
    <dgm:cxn modelId="{45C99F68-C94E-4BBB-A231-F25DDBB4DB6C}" type="presParOf" srcId="{3855BFD9-AFC6-447A-988C-D6E91EB5B4E5}" destId="{AF5A3FED-098B-4786-88FF-C9C434081363}" srcOrd="1" destOrd="0" presId="urn:microsoft.com/office/officeart/2005/8/layout/vList3"/>
    <dgm:cxn modelId="{3B33B458-9F21-444D-BAFD-E79E268F8DEE}" type="presParOf" srcId="{3855BFD9-AFC6-447A-988C-D6E91EB5B4E5}" destId="{B4DE297A-84A4-46DD-B12D-112CED811FD5}" srcOrd="2" destOrd="0" presId="urn:microsoft.com/office/officeart/2005/8/layout/vList3"/>
    <dgm:cxn modelId="{D3851EB6-628D-4DB9-88A9-4669A9BB0A3F}" type="presParOf" srcId="{B4DE297A-84A4-46DD-B12D-112CED811FD5}" destId="{817483F9-492C-40E1-AE83-FEBB36BAA064}" srcOrd="0" destOrd="0" presId="urn:microsoft.com/office/officeart/2005/8/layout/vList3"/>
    <dgm:cxn modelId="{9E919553-0A1A-45EE-99DC-778B9FD7F019}" type="presParOf" srcId="{B4DE297A-84A4-46DD-B12D-112CED811FD5}" destId="{4E903CCE-EE15-4626-9D2B-844459194CA1}" srcOrd="1" destOrd="0" presId="urn:microsoft.com/office/officeart/2005/8/layout/vList3"/>
    <dgm:cxn modelId="{ADF34083-BB3C-452C-AEE1-F9FD4F833691}" type="presParOf" srcId="{3855BFD9-AFC6-447A-988C-D6E91EB5B4E5}" destId="{AF63B458-DD4E-4377-95A9-B9083FFE9A8C}" srcOrd="3" destOrd="0" presId="urn:microsoft.com/office/officeart/2005/8/layout/vList3"/>
    <dgm:cxn modelId="{A625C2CE-69CC-4316-ABEE-3B2D1B2B2246}" type="presParOf" srcId="{3855BFD9-AFC6-447A-988C-D6E91EB5B4E5}" destId="{4DA2CA7A-1833-4F33-98C4-85DBF1C7D095}" srcOrd="4" destOrd="0" presId="urn:microsoft.com/office/officeart/2005/8/layout/vList3"/>
    <dgm:cxn modelId="{86DF0CFB-781E-49B0-AE56-3C8B660BBFF6}" type="presParOf" srcId="{4DA2CA7A-1833-4F33-98C4-85DBF1C7D095}" destId="{23EEC7E8-307C-471F-A76C-A7339621F7CF}" srcOrd="0" destOrd="0" presId="urn:microsoft.com/office/officeart/2005/8/layout/vList3"/>
    <dgm:cxn modelId="{7E6CA54E-BDD5-4401-B861-5317CF972701}" type="presParOf" srcId="{4DA2CA7A-1833-4F33-98C4-85DBF1C7D095}" destId="{53C3936D-C3F6-49BA-A636-B03F2F255E87}" srcOrd="1" destOrd="0" presId="urn:microsoft.com/office/officeart/2005/8/layout/vList3"/>
    <dgm:cxn modelId="{7BCD152B-30E6-47FE-9B64-9C3BEF10589B}" type="presParOf" srcId="{3855BFD9-AFC6-447A-988C-D6E91EB5B4E5}" destId="{92DC0166-B44F-41CE-95C2-E8DD16C442E1}" srcOrd="5" destOrd="0" presId="urn:microsoft.com/office/officeart/2005/8/layout/vList3"/>
    <dgm:cxn modelId="{C2144147-1370-45BE-987F-7ED7221F242F}" type="presParOf" srcId="{3855BFD9-AFC6-447A-988C-D6E91EB5B4E5}" destId="{70328527-8587-4B5D-A57E-B399A3E31C05}" srcOrd="6" destOrd="0" presId="urn:microsoft.com/office/officeart/2005/8/layout/vList3"/>
    <dgm:cxn modelId="{C584F405-402D-4D06-B8C7-30B69E8A44C8}" type="presParOf" srcId="{70328527-8587-4B5D-A57E-B399A3E31C05}" destId="{B7B8B585-9B91-4F5C-A1E4-47F34772640A}" srcOrd="0" destOrd="0" presId="urn:microsoft.com/office/officeart/2005/8/layout/vList3"/>
    <dgm:cxn modelId="{EDDE779E-D702-4A5C-879B-1F6254E05E9C}" type="presParOf" srcId="{70328527-8587-4B5D-A57E-B399A3E31C05}" destId="{996A8122-3A29-4D7F-B4A5-B0F4FA80073A}" srcOrd="1" destOrd="0" presId="urn:microsoft.com/office/officeart/2005/8/layout/vList3"/>
    <dgm:cxn modelId="{5E982715-224A-42AA-BD7F-D6B58F6D2AC0}" type="presParOf" srcId="{3855BFD9-AFC6-447A-988C-D6E91EB5B4E5}" destId="{C9F234DA-DA02-4169-92DF-8F58EE140C4C}" srcOrd="7" destOrd="0" presId="urn:microsoft.com/office/officeart/2005/8/layout/vList3"/>
    <dgm:cxn modelId="{BE23750C-F85C-4A1F-9E20-3BD79098BAF0}" type="presParOf" srcId="{3855BFD9-AFC6-447A-988C-D6E91EB5B4E5}" destId="{4111DF9A-34BA-4821-9665-CFB87C0F64B0}" srcOrd="8" destOrd="0" presId="urn:microsoft.com/office/officeart/2005/8/layout/vList3"/>
    <dgm:cxn modelId="{5EA6C26C-9AB7-4C76-A535-2DD224718A1B}" type="presParOf" srcId="{4111DF9A-34BA-4821-9665-CFB87C0F64B0}" destId="{BAC4F52E-51E1-4F70-B546-ADC9C84FC3B6}" srcOrd="0" destOrd="0" presId="urn:microsoft.com/office/officeart/2005/8/layout/vList3"/>
    <dgm:cxn modelId="{C759184F-5A24-4454-A999-703770F06593}" type="presParOf" srcId="{4111DF9A-34BA-4821-9665-CFB87C0F64B0}" destId="{5FDA9FE0-200A-4DF0-8000-79CB9F1ED56E}" srcOrd="1" destOrd="0" presId="urn:microsoft.com/office/officeart/2005/8/layout/vList3"/>
    <dgm:cxn modelId="{C9BF81D0-5395-418A-88DE-CD07AB550DCB}" type="presParOf" srcId="{3855BFD9-AFC6-447A-988C-D6E91EB5B4E5}" destId="{E3DD2887-98D5-48EE-9852-17822EBA0C00}" srcOrd="9" destOrd="0" presId="urn:microsoft.com/office/officeart/2005/8/layout/vList3"/>
    <dgm:cxn modelId="{87D7ABAF-AEF5-4284-B795-1384B37CA84F}" type="presParOf" srcId="{3855BFD9-AFC6-447A-988C-D6E91EB5B4E5}" destId="{68743A90-37FF-4449-B808-2103F0E10FC7}" srcOrd="10" destOrd="0" presId="urn:microsoft.com/office/officeart/2005/8/layout/vList3"/>
    <dgm:cxn modelId="{C638781C-833B-40DD-BA59-119C7E2BAFE6}" type="presParOf" srcId="{68743A90-37FF-4449-B808-2103F0E10FC7}" destId="{5C067B9F-B369-4072-AA94-2733B2954825}" srcOrd="0" destOrd="0" presId="urn:microsoft.com/office/officeart/2005/8/layout/vList3"/>
    <dgm:cxn modelId="{08A17ABA-A689-4910-96ED-35194DEDC56F}" type="presParOf" srcId="{68743A90-37FF-4449-B808-2103F0E10FC7}" destId="{14774C6E-4174-4617-A6F0-A6C86F02730A}" srcOrd="1" destOrd="0" presId="urn:microsoft.com/office/officeart/2005/8/layout/vList3"/>
    <dgm:cxn modelId="{E467BFF8-EE38-416A-92CA-124FE98EBBC7}" type="presParOf" srcId="{3855BFD9-AFC6-447A-988C-D6E91EB5B4E5}" destId="{1EA70B14-5AE0-446E-AD0F-45F7D36496FD}" srcOrd="11" destOrd="0" presId="urn:microsoft.com/office/officeart/2005/8/layout/vList3"/>
    <dgm:cxn modelId="{C75F9C1A-939F-44C5-9020-380F533F236B}" type="presParOf" srcId="{3855BFD9-AFC6-447A-988C-D6E91EB5B4E5}" destId="{4D7E6D70-A6B9-4881-8913-4237229A5083}" srcOrd="12" destOrd="0" presId="urn:microsoft.com/office/officeart/2005/8/layout/vList3"/>
    <dgm:cxn modelId="{ABDA9975-25E1-4C39-B44A-FBEF6C430171}" type="presParOf" srcId="{4D7E6D70-A6B9-4881-8913-4237229A5083}" destId="{2A2EEEF4-CD67-4B76-A152-9B71FB4497CF}" srcOrd="0" destOrd="0" presId="urn:microsoft.com/office/officeart/2005/8/layout/vList3"/>
    <dgm:cxn modelId="{A4A5D0BB-E447-46A4-BF27-3A8A0259F21D}" type="presParOf" srcId="{4D7E6D70-A6B9-4881-8913-4237229A5083}" destId="{ACAE153F-97E9-437A-A3CE-79937DD7A308}" srcOrd="1" destOrd="0" presId="urn:microsoft.com/office/officeart/2005/8/layout/vList3"/>
    <dgm:cxn modelId="{1E092B1A-B0E4-4E33-96B0-D4CE4FC4B3E4}" type="presParOf" srcId="{3855BFD9-AFC6-447A-988C-D6E91EB5B4E5}" destId="{429D86E8-06D1-4316-982A-80AA943BE0C6}" srcOrd="13" destOrd="0" presId="urn:microsoft.com/office/officeart/2005/8/layout/vList3"/>
    <dgm:cxn modelId="{3F1F5391-B7B4-4372-AD6A-3C2DE77DAA11}" type="presParOf" srcId="{3855BFD9-AFC6-447A-988C-D6E91EB5B4E5}" destId="{6BF60897-055E-4EB7-92D1-8F0C695DBA39}" srcOrd="14" destOrd="0" presId="urn:microsoft.com/office/officeart/2005/8/layout/vList3"/>
    <dgm:cxn modelId="{B9FD6F10-4677-497D-9F5B-E948149E257C}" type="presParOf" srcId="{6BF60897-055E-4EB7-92D1-8F0C695DBA39}" destId="{6FD60E49-6BF5-4286-97F6-F09FF1692BEA}" srcOrd="0" destOrd="0" presId="urn:microsoft.com/office/officeart/2005/8/layout/vList3"/>
    <dgm:cxn modelId="{31AAB133-74F0-4226-981C-A41240884682}" type="presParOf" srcId="{6BF60897-055E-4EB7-92D1-8F0C695DBA39}" destId="{600FD3A8-AB0A-4D69-86C4-4111A1B0DF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7737BEE9-1440-426F-B7E2-B9F3DC7958A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Какова цель обращения и целевая аудитория?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139E5-74F3-4805-8330-AFFBAE18599B}" type="parTrans" cxnId="{7310A2C0-9D3B-4316-8C8D-2875BED36D8C}">
      <dgm:prSet/>
      <dgm:spPr/>
      <dgm:t>
        <a:bodyPr/>
        <a:lstStyle/>
        <a:p>
          <a:endParaRPr lang="ru-RU"/>
        </a:p>
      </dgm:t>
    </dgm:pt>
    <dgm:pt modelId="{0EBC204C-D182-4285-8A4D-584DCAC7C178}" type="sibTrans" cxnId="{7310A2C0-9D3B-4316-8C8D-2875BED36D8C}">
      <dgm:prSet/>
      <dgm:spPr/>
      <dgm:t>
        <a:bodyPr/>
        <a:lstStyle/>
        <a:p>
          <a:endParaRPr lang="ru-RU"/>
        </a:p>
      </dgm:t>
    </dgm:pt>
    <dgm:pt modelId="{465D5B65-7E51-4CAE-8283-613D77D96E0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какой(их)  проблем(ы)  является основой реализации Вашей программы наставничества?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6C27C-DF55-452A-BCD7-084D1EBC6161}" type="parTrans" cxnId="{697F7916-DB63-4006-B8A9-000E31A61C0C}">
      <dgm:prSet/>
      <dgm:spPr/>
      <dgm:t>
        <a:bodyPr/>
        <a:lstStyle/>
        <a:p>
          <a:endParaRPr lang="ru-RU"/>
        </a:p>
      </dgm:t>
    </dgm:pt>
    <dgm:pt modelId="{C38E1ECC-FC16-459A-A63F-421FB412E1A2}" type="sibTrans" cxnId="{697F7916-DB63-4006-B8A9-000E31A61C0C}">
      <dgm:prSet/>
      <dgm:spPr/>
      <dgm:t>
        <a:bodyPr/>
        <a:lstStyle/>
        <a:p>
          <a:endParaRPr lang="ru-RU"/>
        </a:p>
      </dgm:t>
    </dgm:pt>
    <dgm:pt modelId="{67FCE281-3BF9-474F-81F1-CB4241272BF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Какую цель и задачи Вы ставите, чтобы найти образовательное решение данной проблемы?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E3F31-1743-4C4D-9107-95716400CD33}" type="parTrans" cxnId="{7BBCEC26-643F-406D-814A-AC7E557D1FF3}">
      <dgm:prSet/>
      <dgm:spPr/>
      <dgm:t>
        <a:bodyPr/>
        <a:lstStyle/>
        <a:p>
          <a:endParaRPr lang="ru-RU"/>
        </a:p>
      </dgm:t>
    </dgm:pt>
    <dgm:pt modelId="{4DD70BDD-ABCD-48FE-AAF6-EC16DA5418D3}" type="sibTrans" cxnId="{7BBCEC26-643F-406D-814A-AC7E557D1FF3}">
      <dgm:prSet/>
      <dgm:spPr/>
      <dgm:t>
        <a:bodyPr/>
        <a:lstStyle/>
        <a:p>
          <a:endParaRPr lang="ru-RU"/>
        </a:p>
      </dgm:t>
    </dgm:pt>
    <dgm:pt modelId="{569DA1A1-61DF-4715-8E3F-56E5B8F9B0E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содержание программы  соотносится с целью и задачами?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844A7-0CA1-4D98-9EBF-124F920AD430}" type="parTrans" cxnId="{2EE62F9C-CF1D-499B-ABCC-00E917F84C55}">
      <dgm:prSet/>
      <dgm:spPr/>
      <dgm:t>
        <a:bodyPr/>
        <a:lstStyle/>
        <a:p>
          <a:endParaRPr lang="ru-RU"/>
        </a:p>
      </dgm:t>
    </dgm:pt>
    <dgm:pt modelId="{68F01674-EC7C-46D5-AF51-6CAD213E3835}" type="sibTrans" cxnId="{2EE62F9C-CF1D-499B-ABCC-00E917F84C55}">
      <dgm:prSet/>
      <dgm:spPr/>
      <dgm:t>
        <a:bodyPr/>
        <a:lstStyle/>
        <a:p>
          <a:endParaRPr lang="ru-RU"/>
        </a:p>
      </dgm:t>
    </dgm:pt>
    <dgm:pt modelId="{28358B4F-8CF7-44A1-B0A2-46ABF8B862A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 достижимые результаты предполагаете получить в рамках программы профессионального развития педагога?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3F29-DB0E-44E9-A758-6D72BBB8AB2F}" type="parTrans" cxnId="{C5F99330-5E1F-4D83-AAA3-7DD7F8132E17}">
      <dgm:prSet/>
      <dgm:spPr/>
      <dgm:t>
        <a:bodyPr/>
        <a:lstStyle/>
        <a:p>
          <a:endParaRPr lang="ru-RU"/>
        </a:p>
      </dgm:t>
    </dgm:pt>
    <dgm:pt modelId="{3D05643C-B362-41F8-B04C-F3507C3EE3F8}" type="sibTrans" cxnId="{C5F99330-5E1F-4D83-AAA3-7DD7F8132E17}">
      <dgm:prSet/>
      <dgm:spPr/>
      <dgm:t>
        <a:bodyPr/>
        <a:lstStyle/>
        <a:p>
          <a:endParaRPr lang="ru-RU"/>
        </a:p>
      </dgm:t>
    </dgm:pt>
    <dgm:pt modelId="{3A70B010-F92E-44D5-8BF9-D6C84E276A7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формы, методы  работы с наставляемым(и) наиболее эффективны, на Ваш взгляд, для решения проблемы и почему?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00C91-31CC-45EC-AB1C-4398EDBFB928}" type="parTrans" cxnId="{C7B27CFC-6279-4690-873E-9FB0DA3086FE}">
      <dgm:prSet/>
      <dgm:spPr/>
      <dgm:t>
        <a:bodyPr/>
        <a:lstStyle/>
        <a:p>
          <a:endParaRPr lang="ru-RU"/>
        </a:p>
      </dgm:t>
    </dgm:pt>
    <dgm:pt modelId="{A421A114-77E5-4E9A-AE7C-A4CF2EB871F0}" type="sibTrans" cxnId="{C7B27CFC-6279-4690-873E-9FB0DA3086FE}">
      <dgm:prSet/>
      <dgm:spPr/>
      <dgm:t>
        <a:bodyPr/>
        <a:lstStyle/>
        <a:p>
          <a:endParaRPr lang="ru-RU"/>
        </a:p>
      </dgm:t>
    </dgm:pt>
    <dgm:pt modelId="{5BAAC911-2465-417B-9B78-40641865D8F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особенности организации образовательного процесса Вы бы подчеркнули? Обоснуйте их выбор.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BD05B-B131-41DF-A97E-BEA17063C3AF}" type="sibTrans" cxnId="{58D5D410-0CD1-4E39-9488-3B18B17E9A84}">
      <dgm:prSet/>
      <dgm:spPr/>
      <dgm:t>
        <a:bodyPr/>
        <a:lstStyle/>
        <a:p>
          <a:endParaRPr lang="ru-RU"/>
        </a:p>
      </dgm:t>
    </dgm:pt>
    <dgm:pt modelId="{0374A5E7-3E3F-4689-B2D5-16CAFE2086CE}" type="parTrans" cxnId="{58D5D410-0CD1-4E39-9488-3B18B17E9A84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449DB597-36CB-463B-907A-94E106EC8B26}" type="pres">
      <dgm:prSet presAssocID="{7737BEE9-1440-426F-B7E2-B9F3DC7958AF}" presName="composite" presStyleCnt="0"/>
      <dgm:spPr/>
    </dgm:pt>
    <dgm:pt modelId="{4D1F9B7F-FC69-40B0-AF51-F305960A6C0A}" type="pres">
      <dgm:prSet presAssocID="{7737BEE9-1440-426F-B7E2-B9F3DC7958AF}" presName="imgShp" presStyleLbl="fgImgPlace1" presStyleIdx="0" presStyleCnt="7"/>
      <dgm:spPr/>
    </dgm:pt>
    <dgm:pt modelId="{F0744FD3-A7AA-413B-A2C5-648F7CDBC151}" type="pres">
      <dgm:prSet presAssocID="{7737BEE9-1440-426F-B7E2-B9F3DC7958AF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A3FED-098B-4786-88FF-C9C434081363}" type="pres">
      <dgm:prSet presAssocID="{0EBC204C-D182-4285-8A4D-584DCAC7C178}" presName="spacing" presStyleCnt="0"/>
      <dgm:spPr/>
    </dgm:pt>
    <dgm:pt modelId="{600940A7-B6A9-4ABE-9F48-B548578DA13D}" type="pres">
      <dgm:prSet presAssocID="{465D5B65-7E51-4CAE-8283-613D77D96E0F}" presName="composite" presStyleCnt="0"/>
      <dgm:spPr/>
    </dgm:pt>
    <dgm:pt modelId="{F998C51C-152D-4A2B-96B6-8FA537D2B84D}" type="pres">
      <dgm:prSet presAssocID="{465D5B65-7E51-4CAE-8283-613D77D96E0F}" presName="imgShp" presStyleLbl="fgImgPlace1" presStyleIdx="1" presStyleCnt="7"/>
      <dgm:spPr/>
    </dgm:pt>
    <dgm:pt modelId="{1752516D-942D-4839-A382-9FA175DE68AE}" type="pres">
      <dgm:prSet presAssocID="{465D5B65-7E51-4CAE-8283-613D77D96E0F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D4B60-BCC2-4B63-A45D-95CCDA70B0A6}" type="pres">
      <dgm:prSet presAssocID="{C38E1ECC-FC16-459A-A63F-421FB412E1A2}" presName="spacing" presStyleCnt="0"/>
      <dgm:spPr/>
    </dgm:pt>
    <dgm:pt modelId="{4AF7BB45-A882-4570-B597-E37E53FA7FB0}" type="pres">
      <dgm:prSet presAssocID="{67FCE281-3BF9-474F-81F1-CB4241272BFE}" presName="composite" presStyleCnt="0"/>
      <dgm:spPr/>
    </dgm:pt>
    <dgm:pt modelId="{A186C736-8150-4D55-BB11-4A7E76220B70}" type="pres">
      <dgm:prSet presAssocID="{67FCE281-3BF9-474F-81F1-CB4241272BFE}" presName="imgShp" presStyleLbl="fgImgPlace1" presStyleIdx="2" presStyleCnt="7"/>
      <dgm:spPr/>
    </dgm:pt>
    <dgm:pt modelId="{723B86DE-C774-4E78-ACFC-94C1F42126B5}" type="pres">
      <dgm:prSet presAssocID="{67FCE281-3BF9-474F-81F1-CB4241272BFE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B2008-C186-4733-9231-913E211513EF}" type="pres">
      <dgm:prSet presAssocID="{4DD70BDD-ABCD-48FE-AAF6-EC16DA5418D3}" presName="spacing" presStyleCnt="0"/>
      <dgm:spPr/>
    </dgm:pt>
    <dgm:pt modelId="{9E91809B-B7BC-4E5D-A919-BFA7BC9A5BAD}" type="pres">
      <dgm:prSet presAssocID="{569DA1A1-61DF-4715-8E3F-56E5B8F9B0E0}" presName="composite" presStyleCnt="0"/>
      <dgm:spPr/>
    </dgm:pt>
    <dgm:pt modelId="{D78CDD1B-5CEE-4D5A-A162-5BF44B93F985}" type="pres">
      <dgm:prSet presAssocID="{569DA1A1-61DF-4715-8E3F-56E5B8F9B0E0}" presName="imgShp" presStyleLbl="fgImgPlace1" presStyleIdx="3" presStyleCnt="7"/>
      <dgm:spPr/>
    </dgm:pt>
    <dgm:pt modelId="{70858F57-3829-4941-BD4F-FFACBC96113A}" type="pres">
      <dgm:prSet presAssocID="{569DA1A1-61DF-4715-8E3F-56E5B8F9B0E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585FE-6FF5-467B-9E72-32340640BA92}" type="pres">
      <dgm:prSet presAssocID="{68F01674-EC7C-46D5-AF51-6CAD213E3835}" presName="spacing" presStyleCnt="0"/>
      <dgm:spPr/>
    </dgm:pt>
    <dgm:pt modelId="{26584858-FB26-4736-BACC-84D30AB0BE6A}" type="pres">
      <dgm:prSet presAssocID="{28358B4F-8CF7-44A1-B0A2-46ABF8B862A6}" presName="composite" presStyleCnt="0"/>
      <dgm:spPr/>
    </dgm:pt>
    <dgm:pt modelId="{60D0CC26-2EAC-4E7A-979F-B1A9D1B23217}" type="pres">
      <dgm:prSet presAssocID="{28358B4F-8CF7-44A1-B0A2-46ABF8B862A6}" presName="imgShp" presStyleLbl="fgImgPlace1" presStyleIdx="4" presStyleCnt="7"/>
      <dgm:spPr/>
    </dgm:pt>
    <dgm:pt modelId="{0A1AB161-1424-4527-8CF5-047F3B881237}" type="pres">
      <dgm:prSet presAssocID="{28358B4F-8CF7-44A1-B0A2-46ABF8B862A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EE86B-CF9C-4922-ACD1-502730B5C49B}" type="pres">
      <dgm:prSet presAssocID="{3D05643C-B362-41F8-B04C-F3507C3EE3F8}" presName="spacing" presStyleCnt="0"/>
      <dgm:spPr/>
    </dgm:pt>
    <dgm:pt modelId="{19D82A09-FF23-4AB7-8024-212A952735D0}" type="pres">
      <dgm:prSet presAssocID="{3A70B010-F92E-44D5-8BF9-D6C84E276A74}" presName="composite" presStyleCnt="0"/>
      <dgm:spPr/>
    </dgm:pt>
    <dgm:pt modelId="{CD56932F-71DF-48D5-AFC3-39EA56FC7DC9}" type="pres">
      <dgm:prSet presAssocID="{3A70B010-F92E-44D5-8BF9-D6C84E276A74}" presName="imgShp" presStyleLbl="fgImgPlace1" presStyleIdx="5" presStyleCnt="7"/>
      <dgm:spPr/>
    </dgm:pt>
    <dgm:pt modelId="{54A765B1-E2D0-4914-BE4D-9FACA5CA02AE}" type="pres">
      <dgm:prSet presAssocID="{3A70B010-F92E-44D5-8BF9-D6C84E276A7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54181-53C2-43D0-9D8C-02F8ADE212D2}" type="pres">
      <dgm:prSet presAssocID="{A421A114-77E5-4E9A-AE7C-A4CF2EB871F0}" presName="spacing" presStyleCnt="0"/>
      <dgm:spPr/>
    </dgm:pt>
    <dgm:pt modelId="{602DD7D9-1CE3-414B-96EB-99AE5FDF28B8}" type="pres">
      <dgm:prSet presAssocID="{5BAAC911-2465-417B-9B78-40641865D8F5}" presName="composite" presStyleCnt="0"/>
      <dgm:spPr/>
    </dgm:pt>
    <dgm:pt modelId="{73A9B486-01F2-4A39-B7B4-891856393DA2}" type="pres">
      <dgm:prSet presAssocID="{5BAAC911-2465-417B-9B78-40641865D8F5}" presName="imgShp" presStyleLbl="fgImgPlace1" presStyleIdx="6" presStyleCnt="7"/>
      <dgm:spPr/>
    </dgm:pt>
    <dgm:pt modelId="{DA12BE58-69AB-4951-9335-67A89EDD6B85}" type="pres">
      <dgm:prSet presAssocID="{5BAAC911-2465-417B-9B78-40641865D8F5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23596-D988-4366-9069-64BA4443C7B6}" type="presOf" srcId="{67FCE281-3BF9-474F-81F1-CB4241272BFE}" destId="{723B86DE-C774-4E78-ACFC-94C1F42126B5}" srcOrd="0" destOrd="0" presId="urn:microsoft.com/office/officeart/2005/8/layout/vList3"/>
    <dgm:cxn modelId="{2F6B81BD-9AE1-4EBB-893E-01340CB8BF0A}" type="presOf" srcId="{5BAAC911-2465-417B-9B78-40641865D8F5}" destId="{DA12BE58-69AB-4951-9335-67A89EDD6B85}" srcOrd="0" destOrd="0" presId="urn:microsoft.com/office/officeart/2005/8/layout/vList3"/>
    <dgm:cxn modelId="{0C924FF0-568E-47A5-AD76-0BF3AF8CD2C2}" type="presOf" srcId="{28358B4F-8CF7-44A1-B0A2-46ABF8B862A6}" destId="{0A1AB161-1424-4527-8CF5-047F3B881237}" srcOrd="0" destOrd="0" presId="urn:microsoft.com/office/officeart/2005/8/layout/vList3"/>
    <dgm:cxn modelId="{6D1A38A8-04F8-4400-8529-4742D0FB416E}" type="presOf" srcId="{569DA1A1-61DF-4715-8E3F-56E5B8F9B0E0}" destId="{70858F57-3829-4941-BD4F-FFACBC96113A}" srcOrd="0" destOrd="0" presId="urn:microsoft.com/office/officeart/2005/8/layout/vList3"/>
    <dgm:cxn modelId="{697F7916-DB63-4006-B8A9-000E31A61C0C}" srcId="{09299F31-C9C2-47CC-AFA9-3477ABF756BF}" destId="{465D5B65-7E51-4CAE-8283-613D77D96E0F}" srcOrd="1" destOrd="0" parTransId="{A6F6C27C-DF55-452A-BCD7-084D1EBC6161}" sibTransId="{C38E1ECC-FC16-459A-A63F-421FB412E1A2}"/>
    <dgm:cxn modelId="{7310A2C0-9D3B-4316-8C8D-2875BED36D8C}" srcId="{09299F31-C9C2-47CC-AFA9-3477ABF756BF}" destId="{7737BEE9-1440-426F-B7E2-B9F3DC7958AF}" srcOrd="0" destOrd="0" parTransId="{785139E5-74F3-4805-8330-AFFBAE18599B}" sibTransId="{0EBC204C-D182-4285-8A4D-584DCAC7C178}"/>
    <dgm:cxn modelId="{C7B27CFC-6279-4690-873E-9FB0DA3086FE}" srcId="{09299F31-C9C2-47CC-AFA9-3477ABF756BF}" destId="{3A70B010-F92E-44D5-8BF9-D6C84E276A74}" srcOrd="5" destOrd="0" parTransId="{1C000C91-31CC-45EC-AB1C-4398EDBFB928}" sibTransId="{A421A114-77E5-4E9A-AE7C-A4CF2EB871F0}"/>
    <dgm:cxn modelId="{2EE62F9C-CF1D-499B-ABCC-00E917F84C55}" srcId="{09299F31-C9C2-47CC-AFA9-3477ABF756BF}" destId="{569DA1A1-61DF-4715-8E3F-56E5B8F9B0E0}" srcOrd="3" destOrd="0" parTransId="{A59844A7-0CA1-4D98-9EBF-124F920AD430}" sibTransId="{68F01674-EC7C-46D5-AF51-6CAD213E3835}"/>
    <dgm:cxn modelId="{6B83D356-81B1-47CB-A172-01AA1571E2DF}" type="presOf" srcId="{3A70B010-F92E-44D5-8BF9-D6C84E276A74}" destId="{54A765B1-E2D0-4914-BE4D-9FACA5CA02AE}" srcOrd="0" destOrd="0" presId="urn:microsoft.com/office/officeart/2005/8/layout/vList3"/>
    <dgm:cxn modelId="{7BBCEC26-643F-406D-814A-AC7E557D1FF3}" srcId="{09299F31-C9C2-47CC-AFA9-3477ABF756BF}" destId="{67FCE281-3BF9-474F-81F1-CB4241272BFE}" srcOrd="2" destOrd="0" parTransId="{B42E3F31-1743-4C4D-9107-95716400CD33}" sibTransId="{4DD70BDD-ABCD-48FE-AAF6-EC16DA5418D3}"/>
    <dgm:cxn modelId="{5D591477-262C-4FEC-A759-106D7D9B2D3C}" type="presOf" srcId="{7737BEE9-1440-426F-B7E2-B9F3DC7958AF}" destId="{F0744FD3-A7AA-413B-A2C5-648F7CDBC151}" srcOrd="0" destOrd="0" presId="urn:microsoft.com/office/officeart/2005/8/layout/vList3"/>
    <dgm:cxn modelId="{64C60C42-F1FA-4E62-84A9-488D18F94717}" type="presOf" srcId="{465D5B65-7E51-4CAE-8283-613D77D96E0F}" destId="{1752516D-942D-4839-A382-9FA175DE68AE}" srcOrd="0" destOrd="0" presId="urn:microsoft.com/office/officeart/2005/8/layout/vList3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C5F99330-5E1F-4D83-AAA3-7DD7F8132E17}" srcId="{09299F31-C9C2-47CC-AFA9-3477ABF756BF}" destId="{28358B4F-8CF7-44A1-B0A2-46ABF8B862A6}" srcOrd="4" destOrd="0" parTransId="{394B3F29-DB0E-44E9-A758-6D72BBB8AB2F}" sibTransId="{3D05643C-B362-41F8-B04C-F3507C3EE3F8}"/>
    <dgm:cxn modelId="{58D5D410-0CD1-4E39-9488-3B18B17E9A84}" srcId="{09299F31-C9C2-47CC-AFA9-3477ABF756BF}" destId="{5BAAC911-2465-417B-9B78-40641865D8F5}" srcOrd="6" destOrd="0" parTransId="{0374A5E7-3E3F-4689-B2D5-16CAFE2086CE}" sibTransId="{0A1BD05B-B131-41DF-A97E-BEA17063C3AF}"/>
    <dgm:cxn modelId="{7D4C3612-1E85-4E62-A122-4EEB558D5215}" type="presParOf" srcId="{3855BFD9-AFC6-447A-988C-D6E91EB5B4E5}" destId="{449DB597-36CB-463B-907A-94E106EC8B26}" srcOrd="0" destOrd="0" presId="urn:microsoft.com/office/officeart/2005/8/layout/vList3"/>
    <dgm:cxn modelId="{A72C6687-DF89-4DEF-8B77-74F2E0134456}" type="presParOf" srcId="{449DB597-36CB-463B-907A-94E106EC8B26}" destId="{4D1F9B7F-FC69-40B0-AF51-F305960A6C0A}" srcOrd="0" destOrd="0" presId="urn:microsoft.com/office/officeart/2005/8/layout/vList3"/>
    <dgm:cxn modelId="{27F67727-2A56-4F4A-8456-D65803D3AE4F}" type="presParOf" srcId="{449DB597-36CB-463B-907A-94E106EC8B26}" destId="{F0744FD3-A7AA-413B-A2C5-648F7CDBC151}" srcOrd="1" destOrd="0" presId="urn:microsoft.com/office/officeart/2005/8/layout/vList3"/>
    <dgm:cxn modelId="{45C99F68-C94E-4BBB-A231-F25DDBB4DB6C}" type="presParOf" srcId="{3855BFD9-AFC6-447A-988C-D6E91EB5B4E5}" destId="{AF5A3FED-098B-4786-88FF-C9C434081363}" srcOrd="1" destOrd="0" presId="urn:microsoft.com/office/officeart/2005/8/layout/vList3"/>
    <dgm:cxn modelId="{F0A32014-37E4-4D66-A7CD-D952E2E5923A}" type="presParOf" srcId="{3855BFD9-AFC6-447A-988C-D6E91EB5B4E5}" destId="{600940A7-B6A9-4ABE-9F48-B548578DA13D}" srcOrd="2" destOrd="0" presId="urn:microsoft.com/office/officeart/2005/8/layout/vList3"/>
    <dgm:cxn modelId="{4C62932A-353F-480A-8C6A-3DA5408E733C}" type="presParOf" srcId="{600940A7-B6A9-4ABE-9F48-B548578DA13D}" destId="{F998C51C-152D-4A2B-96B6-8FA537D2B84D}" srcOrd="0" destOrd="0" presId="urn:microsoft.com/office/officeart/2005/8/layout/vList3"/>
    <dgm:cxn modelId="{23F67D46-0CB4-42F5-95C5-C7ADB5E777CF}" type="presParOf" srcId="{600940A7-B6A9-4ABE-9F48-B548578DA13D}" destId="{1752516D-942D-4839-A382-9FA175DE68AE}" srcOrd="1" destOrd="0" presId="urn:microsoft.com/office/officeart/2005/8/layout/vList3"/>
    <dgm:cxn modelId="{E3AF8E27-D077-4C4D-A05A-0E3BA4024420}" type="presParOf" srcId="{3855BFD9-AFC6-447A-988C-D6E91EB5B4E5}" destId="{96FD4B60-BCC2-4B63-A45D-95CCDA70B0A6}" srcOrd="3" destOrd="0" presId="urn:microsoft.com/office/officeart/2005/8/layout/vList3"/>
    <dgm:cxn modelId="{2E56A1CA-6697-40AE-B8D8-DAB60E93F5A2}" type="presParOf" srcId="{3855BFD9-AFC6-447A-988C-D6E91EB5B4E5}" destId="{4AF7BB45-A882-4570-B597-E37E53FA7FB0}" srcOrd="4" destOrd="0" presId="urn:microsoft.com/office/officeart/2005/8/layout/vList3"/>
    <dgm:cxn modelId="{61167505-92E7-4D17-8BEC-846DFBA39530}" type="presParOf" srcId="{4AF7BB45-A882-4570-B597-E37E53FA7FB0}" destId="{A186C736-8150-4D55-BB11-4A7E76220B70}" srcOrd="0" destOrd="0" presId="urn:microsoft.com/office/officeart/2005/8/layout/vList3"/>
    <dgm:cxn modelId="{FD64D464-0578-44BC-8E33-ED20ABAC5596}" type="presParOf" srcId="{4AF7BB45-A882-4570-B597-E37E53FA7FB0}" destId="{723B86DE-C774-4E78-ACFC-94C1F42126B5}" srcOrd="1" destOrd="0" presId="urn:microsoft.com/office/officeart/2005/8/layout/vList3"/>
    <dgm:cxn modelId="{D7B8DAD7-60CD-42E2-B539-2622542B7AF9}" type="presParOf" srcId="{3855BFD9-AFC6-447A-988C-D6E91EB5B4E5}" destId="{401B2008-C186-4733-9231-913E211513EF}" srcOrd="5" destOrd="0" presId="urn:microsoft.com/office/officeart/2005/8/layout/vList3"/>
    <dgm:cxn modelId="{CFC2EB7F-2533-483C-95E5-274A52F22F03}" type="presParOf" srcId="{3855BFD9-AFC6-447A-988C-D6E91EB5B4E5}" destId="{9E91809B-B7BC-4E5D-A919-BFA7BC9A5BAD}" srcOrd="6" destOrd="0" presId="urn:microsoft.com/office/officeart/2005/8/layout/vList3"/>
    <dgm:cxn modelId="{0CD0AFBC-0426-4C23-9C64-7DCF5CC3195C}" type="presParOf" srcId="{9E91809B-B7BC-4E5D-A919-BFA7BC9A5BAD}" destId="{D78CDD1B-5CEE-4D5A-A162-5BF44B93F985}" srcOrd="0" destOrd="0" presId="urn:microsoft.com/office/officeart/2005/8/layout/vList3"/>
    <dgm:cxn modelId="{36218CCC-9672-41E5-8C9F-FDC039513C6B}" type="presParOf" srcId="{9E91809B-B7BC-4E5D-A919-BFA7BC9A5BAD}" destId="{70858F57-3829-4941-BD4F-FFACBC96113A}" srcOrd="1" destOrd="0" presId="urn:microsoft.com/office/officeart/2005/8/layout/vList3"/>
    <dgm:cxn modelId="{608615B0-FE5A-415B-9D0B-61F781F0641B}" type="presParOf" srcId="{3855BFD9-AFC6-447A-988C-D6E91EB5B4E5}" destId="{622585FE-6FF5-467B-9E72-32340640BA92}" srcOrd="7" destOrd="0" presId="urn:microsoft.com/office/officeart/2005/8/layout/vList3"/>
    <dgm:cxn modelId="{4F8C90D8-AB99-44B3-AE77-B010F1F774B5}" type="presParOf" srcId="{3855BFD9-AFC6-447A-988C-D6E91EB5B4E5}" destId="{26584858-FB26-4736-BACC-84D30AB0BE6A}" srcOrd="8" destOrd="0" presId="urn:microsoft.com/office/officeart/2005/8/layout/vList3"/>
    <dgm:cxn modelId="{FB86D51B-73E7-471A-80C6-7AD62F7906B6}" type="presParOf" srcId="{26584858-FB26-4736-BACC-84D30AB0BE6A}" destId="{60D0CC26-2EAC-4E7A-979F-B1A9D1B23217}" srcOrd="0" destOrd="0" presId="urn:microsoft.com/office/officeart/2005/8/layout/vList3"/>
    <dgm:cxn modelId="{E8F6D419-E751-466B-85F1-47204904E721}" type="presParOf" srcId="{26584858-FB26-4736-BACC-84D30AB0BE6A}" destId="{0A1AB161-1424-4527-8CF5-047F3B881237}" srcOrd="1" destOrd="0" presId="urn:microsoft.com/office/officeart/2005/8/layout/vList3"/>
    <dgm:cxn modelId="{22E2D1EB-6FE4-4FD4-9B93-D25BFE9952B1}" type="presParOf" srcId="{3855BFD9-AFC6-447A-988C-D6E91EB5B4E5}" destId="{2F1EE86B-CF9C-4922-ACD1-502730B5C49B}" srcOrd="9" destOrd="0" presId="urn:microsoft.com/office/officeart/2005/8/layout/vList3"/>
    <dgm:cxn modelId="{6F7CED3E-C527-4BBC-A878-90B54A71A211}" type="presParOf" srcId="{3855BFD9-AFC6-447A-988C-D6E91EB5B4E5}" destId="{19D82A09-FF23-4AB7-8024-212A952735D0}" srcOrd="10" destOrd="0" presId="urn:microsoft.com/office/officeart/2005/8/layout/vList3"/>
    <dgm:cxn modelId="{52D50291-B30F-40E4-B1EC-F8DE02242125}" type="presParOf" srcId="{19D82A09-FF23-4AB7-8024-212A952735D0}" destId="{CD56932F-71DF-48D5-AFC3-39EA56FC7DC9}" srcOrd="0" destOrd="0" presId="urn:microsoft.com/office/officeart/2005/8/layout/vList3"/>
    <dgm:cxn modelId="{40F75A52-BE38-4479-B9B3-F7B0015C90D8}" type="presParOf" srcId="{19D82A09-FF23-4AB7-8024-212A952735D0}" destId="{54A765B1-E2D0-4914-BE4D-9FACA5CA02AE}" srcOrd="1" destOrd="0" presId="urn:microsoft.com/office/officeart/2005/8/layout/vList3"/>
    <dgm:cxn modelId="{DB8BA6F6-51EB-4848-B6C7-8531503205CC}" type="presParOf" srcId="{3855BFD9-AFC6-447A-988C-D6E91EB5B4E5}" destId="{1E854181-53C2-43D0-9D8C-02F8ADE212D2}" srcOrd="11" destOrd="0" presId="urn:microsoft.com/office/officeart/2005/8/layout/vList3"/>
    <dgm:cxn modelId="{F1CBC39D-11C3-43C9-9ECC-020B1605E125}" type="presParOf" srcId="{3855BFD9-AFC6-447A-988C-D6E91EB5B4E5}" destId="{602DD7D9-1CE3-414B-96EB-99AE5FDF28B8}" srcOrd="12" destOrd="0" presId="urn:microsoft.com/office/officeart/2005/8/layout/vList3"/>
    <dgm:cxn modelId="{E8423756-99F4-4278-8CF4-5A681116005A}" type="presParOf" srcId="{602DD7D9-1CE3-414B-96EB-99AE5FDF28B8}" destId="{73A9B486-01F2-4A39-B7B4-891856393DA2}" srcOrd="0" destOrd="0" presId="urn:microsoft.com/office/officeart/2005/8/layout/vList3"/>
    <dgm:cxn modelId="{CFF71C85-2AE1-461A-A5DD-2C805C2674C2}" type="presParOf" srcId="{602DD7D9-1CE3-414B-96EB-99AE5FDF28B8}" destId="{DA12BE58-69AB-4951-9335-67A89EDD6B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A911D431-E7B5-4989-B444-C1EAF3BC052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 инструментарий определения эффективности Вашей программы?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0F11F-DC09-4649-BEC0-E2B89A4C877F}" type="parTrans" cxnId="{224B44C7-4C8A-469D-A4D4-1F77E376C1D9}">
      <dgm:prSet/>
      <dgm:spPr/>
      <dgm:t>
        <a:bodyPr/>
        <a:lstStyle/>
        <a:p>
          <a:endParaRPr lang="ru-RU"/>
        </a:p>
      </dgm:t>
    </dgm:pt>
    <dgm:pt modelId="{6E09D68D-0AC3-4B36-972C-6DE32D5EDE0E}" type="sibTrans" cxnId="{224B44C7-4C8A-469D-A4D4-1F77E376C1D9}">
      <dgm:prSet/>
      <dgm:spPr/>
      <dgm:t>
        <a:bodyPr/>
        <a:lstStyle/>
        <a:p>
          <a:endParaRPr lang="ru-RU"/>
        </a:p>
      </dgm:t>
    </dgm:pt>
    <dgm:pt modelId="{F44DDD15-E70F-4588-BA43-6C1A453B53A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результаты предложенных образовательных решений в рамках программы уже достигнуты?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BE537-8D6F-4BBC-836D-5A6107E5CC45}" type="parTrans" cxnId="{4E023D14-33AE-41AD-9FFF-ED519175686D}">
      <dgm:prSet/>
      <dgm:spPr/>
      <dgm:t>
        <a:bodyPr/>
        <a:lstStyle/>
        <a:p>
          <a:endParaRPr lang="ru-RU"/>
        </a:p>
      </dgm:t>
    </dgm:pt>
    <dgm:pt modelId="{F7A62597-0B40-4F22-A4F9-4ADB3A3BC29D}" type="sibTrans" cxnId="{4E023D14-33AE-41AD-9FFF-ED519175686D}">
      <dgm:prSet/>
      <dgm:spPr/>
      <dgm:t>
        <a:bodyPr/>
        <a:lstStyle/>
        <a:p>
          <a:endParaRPr lang="ru-RU"/>
        </a:p>
      </dgm:t>
    </dgm:pt>
    <dgm:pt modelId="{FD84546A-4688-479F-94A0-6620E6491EC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происходит обратная связь с наставляемыми  и корректировка программы?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18F53-46A6-49F2-A6E9-EF22A2CE5E8D}" type="parTrans" cxnId="{AFA20775-6E47-4326-BFDD-2195B1A9612A}">
      <dgm:prSet/>
      <dgm:spPr/>
      <dgm:t>
        <a:bodyPr/>
        <a:lstStyle/>
        <a:p>
          <a:endParaRPr lang="ru-RU"/>
        </a:p>
      </dgm:t>
    </dgm:pt>
    <dgm:pt modelId="{D20205BE-7F5F-4054-99BD-821DCF8A9CE8}" type="sibTrans" cxnId="{AFA20775-6E47-4326-BFDD-2195B1A9612A}">
      <dgm:prSet/>
      <dgm:spPr/>
      <dgm:t>
        <a:bodyPr/>
        <a:lstStyle/>
        <a:p>
          <a:endParaRPr lang="ru-RU"/>
        </a:p>
      </dgm:t>
    </dgm:pt>
    <dgm:pt modelId="{AAF295E4-D56C-4285-91F2-FBA48546DF6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дает Вам лично и Вашим наставляемым  реализация программы наставничества?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76DA7-049A-4D32-B313-545C6F51FC04}" type="parTrans" cxnId="{7EC3E207-FDB6-448C-90A3-B20BACCB0907}">
      <dgm:prSet/>
      <dgm:spPr/>
      <dgm:t>
        <a:bodyPr/>
        <a:lstStyle/>
        <a:p>
          <a:endParaRPr lang="ru-RU"/>
        </a:p>
      </dgm:t>
    </dgm:pt>
    <dgm:pt modelId="{5E56F63E-8CD1-4AAE-BFFF-B6A1E58657CD}" type="sibTrans" cxnId="{7EC3E207-FDB6-448C-90A3-B20BACCB0907}">
      <dgm:prSet/>
      <dgm:spPr/>
      <dgm:t>
        <a:bodyPr/>
        <a:lstStyle/>
        <a:p>
          <a:endParaRPr lang="ru-RU"/>
        </a:p>
      </dgm:t>
    </dgm:pt>
    <dgm:pt modelId="{4A574195-72C3-46C5-877A-10C407E4107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перспективы развития программы наставничества  Вы наметили?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E6E40-335B-4873-9EC8-85D770B93982}" type="parTrans" cxnId="{AC1555FD-214E-4E47-849C-C73ED95771BE}">
      <dgm:prSet/>
      <dgm:spPr/>
      <dgm:t>
        <a:bodyPr/>
        <a:lstStyle/>
        <a:p>
          <a:endParaRPr lang="ru-RU"/>
        </a:p>
      </dgm:t>
    </dgm:pt>
    <dgm:pt modelId="{ECF77E30-9EEB-4F58-BD93-40D81697FDB9}" type="sibTrans" cxnId="{AC1555FD-214E-4E47-849C-C73ED95771BE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35CC52C9-A3C4-498F-834F-340D07785FA7}" type="pres">
      <dgm:prSet presAssocID="{A911D431-E7B5-4989-B444-C1EAF3BC052F}" presName="composite" presStyleCnt="0"/>
      <dgm:spPr/>
    </dgm:pt>
    <dgm:pt modelId="{9B197AF8-A863-42C1-AB0C-2C4F0CECAFB4}" type="pres">
      <dgm:prSet presAssocID="{A911D431-E7B5-4989-B444-C1EAF3BC052F}" presName="imgShp" presStyleLbl="fgImgPlace1" presStyleIdx="0" presStyleCnt="5"/>
      <dgm:spPr/>
    </dgm:pt>
    <dgm:pt modelId="{B9E399A8-5E86-48D0-A0A1-9CBCB3273FF4}" type="pres">
      <dgm:prSet presAssocID="{A911D431-E7B5-4989-B444-C1EAF3BC052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10B82-7715-44BF-B750-0A756D4F42D7}" type="pres">
      <dgm:prSet presAssocID="{6E09D68D-0AC3-4B36-972C-6DE32D5EDE0E}" presName="spacing" presStyleCnt="0"/>
      <dgm:spPr/>
    </dgm:pt>
    <dgm:pt modelId="{3708B115-F479-40FA-B02B-D5B86716E78D}" type="pres">
      <dgm:prSet presAssocID="{F44DDD15-E70F-4588-BA43-6C1A453B53A4}" presName="composite" presStyleCnt="0"/>
      <dgm:spPr/>
    </dgm:pt>
    <dgm:pt modelId="{E1CD0B4A-3019-401D-869E-500E40D7AF68}" type="pres">
      <dgm:prSet presAssocID="{F44DDD15-E70F-4588-BA43-6C1A453B53A4}" presName="imgShp" presStyleLbl="fgImgPlace1" presStyleIdx="1" presStyleCnt="5"/>
      <dgm:spPr/>
    </dgm:pt>
    <dgm:pt modelId="{458E4B8F-4879-4AFE-97B3-F71D47D99F21}" type="pres">
      <dgm:prSet presAssocID="{F44DDD15-E70F-4588-BA43-6C1A453B53A4}" presName="txShp" presStyleLbl="node1" presStyleIdx="1" presStyleCnt="5" custLinFactNeighborX="575" custLinFactNeighborY="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9DFF-D5D6-4814-AA97-AF3210A8F41F}" type="pres">
      <dgm:prSet presAssocID="{F7A62597-0B40-4F22-A4F9-4ADB3A3BC29D}" presName="spacing" presStyleCnt="0"/>
      <dgm:spPr/>
    </dgm:pt>
    <dgm:pt modelId="{5F18A3D3-46A1-47CA-8BF8-67D5BAD64752}" type="pres">
      <dgm:prSet presAssocID="{FD84546A-4688-479F-94A0-6620E6491EC4}" presName="composite" presStyleCnt="0"/>
      <dgm:spPr/>
    </dgm:pt>
    <dgm:pt modelId="{F99BA243-59CB-4740-8A8B-F847D0914CBF}" type="pres">
      <dgm:prSet presAssocID="{FD84546A-4688-479F-94A0-6620E6491EC4}" presName="imgShp" presStyleLbl="fgImgPlace1" presStyleIdx="2" presStyleCnt="5"/>
      <dgm:spPr/>
    </dgm:pt>
    <dgm:pt modelId="{FF363C7F-455C-4E54-A14F-CF11C5B74560}" type="pres">
      <dgm:prSet presAssocID="{FD84546A-4688-479F-94A0-6620E6491EC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C2BDB-2F18-4EE2-BD1C-3E2A81D34C5D}" type="pres">
      <dgm:prSet presAssocID="{D20205BE-7F5F-4054-99BD-821DCF8A9CE8}" presName="spacing" presStyleCnt="0"/>
      <dgm:spPr/>
    </dgm:pt>
    <dgm:pt modelId="{9EDEF545-BCAC-42E9-BA52-47B4AE1E441E}" type="pres">
      <dgm:prSet presAssocID="{AAF295E4-D56C-4285-91F2-FBA48546DF6A}" presName="composite" presStyleCnt="0"/>
      <dgm:spPr/>
    </dgm:pt>
    <dgm:pt modelId="{7D71FCA5-9448-4F96-AE47-D7E27DCE6D8D}" type="pres">
      <dgm:prSet presAssocID="{AAF295E4-D56C-4285-91F2-FBA48546DF6A}" presName="imgShp" presStyleLbl="fgImgPlace1" presStyleIdx="3" presStyleCnt="5"/>
      <dgm:spPr/>
    </dgm:pt>
    <dgm:pt modelId="{AA4B3CE6-0209-47BD-B0E0-5DA3A771B06A}" type="pres">
      <dgm:prSet presAssocID="{AAF295E4-D56C-4285-91F2-FBA48546DF6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674D6-4F44-426D-BB50-DD978CADFCC1}" type="pres">
      <dgm:prSet presAssocID="{5E56F63E-8CD1-4AAE-BFFF-B6A1E58657CD}" presName="spacing" presStyleCnt="0"/>
      <dgm:spPr/>
    </dgm:pt>
    <dgm:pt modelId="{269126AB-FCB7-455C-9E33-506FBE7FBFBD}" type="pres">
      <dgm:prSet presAssocID="{4A574195-72C3-46C5-877A-10C407E41077}" presName="composite" presStyleCnt="0"/>
      <dgm:spPr/>
    </dgm:pt>
    <dgm:pt modelId="{82B75F74-C27F-4643-882E-0D4E298B37AA}" type="pres">
      <dgm:prSet presAssocID="{4A574195-72C3-46C5-877A-10C407E41077}" presName="imgShp" presStyleLbl="fgImgPlace1" presStyleIdx="4" presStyleCnt="5"/>
      <dgm:spPr/>
    </dgm:pt>
    <dgm:pt modelId="{96F022C6-CB44-4446-97FB-C5532F2878D9}" type="pres">
      <dgm:prSet presAssocID="{4A574195-72C3-46C5-877A-10C407E4107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822F7-8816-4240-9D89-A4EFB83C8C5E}" type="presOf" srcId="{4A574195-72C3-46C5-877A-10C407E41077}" destId="{96F022C6-CB44-4446-97FB-C5532F2878D9}" srcOrd="0" destOrd="0" presId="urn:microsoft.com/office/officeart/2005/8/layout/vList3"/>
    <dgm:cxn modelId="{224B44C7-4C8A-469D-A4D4-1F77E376C1D9}" srcId="{09299F31-C9C2-47CC-AFA9-3477ABF756BF}" destId="{A911D431-E7B5-4989-B444-C1EAF3BC052F}" srcOrd="0" destOrd="0" parTransId="{9E90F11F-DC09-4649-BEC0-E2B89A4C877F}" sibTransId="{6E09D68D-0AC3-4B36-972C-6DE32D5EDE0E}"/>
    <dgm:cxn modelId="{4B82FAA3-9D2B-471A-88FF-92D45C4C0C3C}" type="presOf" srcId="{FD84546A-4688-479F-94A0-6620E6491EC4}" destId="{FF363C7F-455C-4E54-A14F-CF11C5B74560}" srcOrd="0" destOrd="0" presId="urn:microsoft.com/office/officeart/2005/8/layout/vList3"/>
    <dgm:cxn modelId="{4E023D14-33AE-41AD-9FFF-ED519175686D}" srcId="{09299F31-C9C2-47CC-AFA9-3477ABF756BF}" destId="{F44DDD15-E70F-4588-BA43-6C1A453B53A4}" srcOrd="1" destOrd="0" parTransId="{C5EBE537-8D6F-4BBC-836D-5A6107E5CC45}" sibTransId="{F7A62597-0B40-4F22-A4F9-4ADB3A3BC29D}"/>
    <dgm:cxn modelId="{7EC3E207-FDB6-448C-90A3-B20BACCB0907}" srcId="{09299F31-C9C2-47CC-AFA9-3477ABF756BF}" destId="{AAF295E4-D56C-4285-91F2-FBA48546DF6A}" srcOrd="3" destOrd="0" parTransId="{53076DA7-049A-4D32-B313-545C6F51FC04}" sibTransId="{5E56F63E-8CD1-4AAE-BFFF-B6A1E58657CD}"/>
    <dgm:cxn modelId="{04174263-0BB3-4C02-9E49-D6E907D2751F}" type="presOf" srcId="{AAF295E4-D56C-4285-91F2-FBA48546DF6A}" destId="{AA4B3CE6-0209-47BD-B0E0-5DA3A771B06A}" srcOrd="0" destOrd="0" presId="urn:microsoft.com/office/officeart/2005/8/layout/vList3"/>
    <dgm:cxn modelId="{D68EEBE2-F8B5-4A5F-BF6A-66AF752B5005}" type="presOf" srcId="{A911D431-E7B5-4989-B444-C1EAF3BC052F}" destId="{B9E399A8-5E86-48D0-A0A1-9CBCB3273FF4}" srcOrd="0" destOrd="0" presId="urn:microsoft.com/office/officeart/2005/8/layout/vList3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3EAF9A8C-4858-4721-9DD2-ACC2D1B5FEC1}" type="presOf" srcId="{F44DDD15-E70F-4588-BA43-6C1A453B53A4}" destId="{458E4B8F-4879-4AFE-97B3-F71D47D99F21}" srcOrd="0" destOrd="0" presId="urn:microsoft.com/office/officeart/2005/8/layout/vList3"/>
    <dgm:cxn modelId="{AC1555FD-214E-4E47-849C-C73ED95771BE}" srcId="{09299F31-C9C2-47CC-AFA9-3477ABF756BF}" destId="{4A574195-72C3-46C5-877A-10C407E41077}" srcOrd="4" destOrd="0" parTransId="{41CE6E40-335B-4873-9EC8-85D770B93982}" sibTransId="{ECF77E30-9EEB-4F58-BD93-40D81697FDB9}"/>
    <dgm:cxn modelId="{AFA20775-6E47-4326-BFDD-2195B1A9612A}" srcId="{09299F31-C9C2-47CC-AFA9-3477ABF756BF}" destId="{FD84546A-4688-479F-94A0-6620E6491EC4}" srcOrd="2" destOrd="0" parTransId="{43B18F53-46A6-49F2-A6E9-EF22A2CE5E8D}" sibTransId="{D20205BE-7F5F-4054-99BD-821DCF8A9CE8}"/>
    <dgm:cxn modelId="{6BA3B936-2D78-4619-B9D0-E65BF39E2107}" type="presParOf" srcId="{3855BFD9-AFC6-447A-988C-D6E91EB5B4E5}" destId="{35CC52C9-A3C4-498F-834F-340D07785FA7}" srcOrd="0" destOrd="0" presId="urn:microsoft.com/office/officeart/2005/8/layout/vList3"/>
    <dgm:cxn modelId="{F7AE8439-3BB6-40BC-A9DC-275BDBC728A3}" type="presParOf" srcId="{35CC52C9-A3C4-498F-834F-340D07785FA7}" destId="{9B197AF8-A863-42C1-AB0C-2C4F0CECAFB4}" srcOrd="0" destOrd="0" presId="urn:microsoft.com/office/officeart/2005/8/layout/vList3"/>
    <dgm:cxn modelId="{D5B90CAB-E520-4ABC-8526-C1971A9B03CB}" type="presParOf" srcId="{35CC52C9-A3C4-498F-834F-340D07785FA7}" destId="{B9E399A8-5E86-48D0-A0A1-9CBCB3273FF4}" srcOrd="1" destOrd="0" presId="urn:microsoft.com/office/officeart/2005/8/layout/vList3"/>
    <dgm:cxn modelId="{103C3877-9F71-4A6C-B0BE-360FCA8B0709}" type="presParOf" srcId="{3855BFD9-AFC6-447A-988C-D6E91EB5B4E5}" destId="{B1F10B82-7715-44BF-B750-0A756D4F42D7}" srcOrd="1" destOrd="0" presId="urn:microsoft.com/office/officeart/2005/8/layout/vList3"/>
    <dgm:cxn modelId="{6EFF4533-2679-4D6B-B225-D2DFC76EE55D}" type="presParOf" srcId="{3855BFD9-AFC6-447A-988C-D6E91EB5B4E5}" destId="{3708B115-F479-40FA-B02B-D5B86716E78D}" srcOrd="2" destOrd="0" presId="urn:microsoft.com/office/officeart/2005/8/layout/vList3"/>
    <dgm:cxn modelId="{E08B2033-5B5E-43A4-AE8D-7425105C4764}" type="presParOf" srcId="{3708B115-F479-40FA-B02B-D5B86716E78D}" destId="{E1CD0B4A-3019-401D-869E-500E40D7AF68}" srcOrd="0" destOrd="0" presId="urn:microsoft.com/office/officeart/2005/8/layout/vList3"/>
    <dgm:cxn modelId="{E94AC16E-DEB1-4CD8-AEDC-61CE37465B45}" type="presParOf" srcId="{3708B115-F479-40FA-B02B-D5B86716E78D}" destId="{458E4B8F-4879-4AFE-97B3-F71D47D99F21}" srcOrd="1" destOrd="0" presId="urn:microsoft.com/office/officeart/2005/8/layout/vList3"/>
    <dgm:cxn modelId="{5D21386D-A578-42E8-839D-47630AF1829F}" type="presParOf" srcId="{3855BFD9-AFC6-447A-988C-D6E91EB5B4E5}" destId="{68C79DFF-D5D6-4814-AA97-AF3210A8F41F}" srcOrd="3" destOrd="0" presId="urn:microsoft.com/office/officeart/2005/8/layout/vList3"/>
    <dgm:cxn modelId="{1B392BC2-48F9-4730-B34E-0FADD48C4226}" type="presParOf" srcId="{3855BFD9-AFC6-447A-988C-D6E91EB5B4E5}" destId="{5F18A3D3-46A1-47CA-8BF8-67D5BAD64752}" srcOrd="4" destOrd="0" presId="urn:microsoft.com/office/officeart/2005/8/layout/vList3"/>
    <dgm:cxn modelId="{31F96BF6-2599-4805-A6DD-98C183223B92}" type="presParOf" srcId="{5F18A3D3-46A1-47CA-8BF8-67D5BAD64752}" destId="{F99BA243-59CB-4740-8A8B-F847D0914CBF}" srcOrd="0" destOrd="0" presId="urn:microsoft.com/office/officeart/2005/8/layout/vList3"/>
    <dgm:cxn modelId="{41067C87-F6F5-452D-ABDB-F26A9215AB62}" type="presParOf" srcId="{5F18A3D3-46A1-47CA-8BF8-67D5BAD64752}" destId="{FF363C7F-455C-4E54-A14F-CF11C5B74560}" srcOrd="1" destOrd="0" presId="urn:microsoft.com/office/officeart/2005/8/layout/vList3"/>
    <dgm:cxn modelId="{907FB9A1-F34E-42D0-AC97-EE56864D8BC3}" type="presParOf" srcId="{3855BFD9-AFC6-447A-988C-D6E91EB5B4E5}" destId="{25AC2BDB-2F18-4EE2-BD1C-3E2A81D34C5D}" srcOrd="5" destOrd="0" presId="urn:microsoft.com/office/officeart/2005/8/layout/vList3"/>
    <dgm:cxn modelId="{7CCFF39C-36DB-4662-8B45-0E86C40B2857}" type="presParOf" srcId="{3855BFD9-AFC6-447A-988C-D6E91EB5B4E5}" destId="{9EDEF545-BCAC-42E9-BA52-47B4AE1E441E}" srcOrd="6" destOrd="0" presId="urn:microsoft.com/office/officeart/2005/8/layout/vList3"/>
    <dgm:cxn modelId="{D53340CD-A2D1-4262-B860-7DFB96DE276E}" type="presParOf" srcId="{9EDEF545-BCAC-42E9-BA52-47B4AE1E441E}" destId="{7D71FCA5-9448-4F96-AE47-D7E27DCE6D8D}" srcOrd="0" destOrd="0" presId="urn:microsoft.com/office/officeart/2005/8/layout/vList3"/>
    <dgm:cxn modelId="{1DA9E2FC-E8F0-4EAA-A096-C550E95B7A41}" type="presParOf" srcId="{9EDEF545-BCAC-42E9-BA52-47B4AE1E441E}" destId="{AA4B3CE6-0209-47BD-B0E0-5DA3A771B06A}" srcOrd="1" destOrd="0" presId="urn:microsoft.com/office/officeart/2005/8/layout/vList3"/>
    <dgm:cxn modelId="{403BDBDE-FD54-4AA2-834C-5988BF219B66}" type="presParOf" srcId="{3855BFD9-AFC6-447A-988C-D6E91EB5B4E5}" destId="{7B2674D6-4F44-426D-BB50-DD978CADFCC1}" srcOrd="7" destOrd="0" presId="urn:microsoft.com/office/officeart/2005/8/layout/vList3"/>
    <dgm:cxn modelId="{24E3838C-4BDF-4031-8357-B957E961CDC7}" type="presParOf" srcId="{3855BFD9-AFC6-447A-988C-D6E91EB5B4E5}" destId="{269126AB-FCB7-455C-9E33-506FBE7FBFBD}" srcOrd="8" destOrd="0" presId="urn:microsoft.com/office/officeart/2005/8/layout/vList3"/>
    <dgm:cxn modelId="{8EB9E13D-FA3D-4902-9A64-784E444E9260}" type="presParOf" srcId="{269126AB-FCB7-455C-9E33-506FBE7FBFBD}" destId="{82B75F74-C27F-4643-882E-0D4E298B37AA}" srcOrd="0" destOrd="0" presId="urn:microsoft.com/office/officeart/2005/8/layout/vList3"/>
    <dgm:cxn modelId="{52A10CB9-80E8-4845-A60E-9C6234E71F04}" type="presParOf" srcId="{269126AB-FCB7-455C-9E33-506FBE7FBFBD}" destId="{96F022C6-CB44-4446-97FB-C5532F2878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299F31-C9C2-47CC-AFA9-3477ABF756BF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</dgm:pt>
    <dgm:pt modelId="{1C38852B-0428-4E01-9BF6-84F0A0B98BE0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высказывание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3AABB-11FF-4008-9E62-26B4BF5DAF76}" type="parTrans" cxnId="{21DE8C6B-F623-42CA-B8C4-F10982E389B7}">
      <dgm:prSet/>
      <dgm:spPr/>
      <dgm:t>
        <a:bodyPr/>
        <a:lstStyle/>
        <a:p>
          <a:endParaRPr lang="ru-RU"/>
        </a:p>
      </dgm:t>
    </dgm:pt>
    <dgm:pt modelId="{4B9B67C0-E883-4659-B176-50A35262F6DC}" type="sibTrans" cxnId="{21DE8C6B-F623-42CA-B8C4-F10982E389B7}">
      <dgm:prSet/>
      <dgm:spPr/>
      <dgm:t>
        <a:bodyPr/>
        <a:lstStyle/>
        <a:p>
          <a:endParaRPr lang="ru-RU"/>
        </a:p>
      </dgm:t>
    </dgm:pt>
    <dgm:pt modelId="{B9FF0608-6144-481E-9ED9-622970D82EEF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Какую ключевую мысль оно транслирует?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F3726-7B87-4604-92AE-F9DD3D6ABD58}" type="parTrans" cxnId="{ECB5DB1D-71CD-436E-8585-D8A791F16A0B}">
      <dgm:prSet/>
      <dgm:spPr/>
      <dgm:t>
        <a:bodyPr/>
        <a:lstStyle/>
        <a:p>
          <a:endParaRPr lang="ru-RU"/>
        </a:p>
      </dgm:t>
    </dgm:pt>
    <dgm:pt modelId="{BF52F9CF-E31B-48BB-81CE-3F97AD088300}" type="sibTrans" cxnId="{ECB5DB1D-71CD-436E-8585-D8A791F16A0B}">
      <dgm:prSet/>
      <dgm:spPr/>
      <dgm:t>
        <a:bodyPr/>
        <a:lstStyle/>
        <a:p>
          <a:endParaRPr lang="ru-RU"/>
        </a:p>
      </dgm:t>
    </dgm:pt>
    <dgm:pt modelId="{60219AE2-4DA2-4A8A-97AC-212039C7A616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Разделяете ли Вы позицию автора по данному вопросу?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DB6FE-4F8E-49B4-82A0-9B2C183CD629}" type="parTrans" cxnId="{DC9A5F2E-8E1F-4ED3-9600-1E352EAD769F}">
      <dgm:prSet/>
      <dgm:spPr/>
      <dgm:t>
        <a:bodyPr/>
        <a:lstStyle/>
        <a:p>
          <a:endParaRPr lang="ru-RU"/>
        </a:p>
      </dgm:t>
    </dgm:pt>
    <dgm:pt modelId="{733A9E64-78AE-4B53-9E71-DCE4ED3AA03A}" type="sibTrans" cxnId="{DC9A5F2E-8E1F-4ED3-9600-1E352EAD769F}">
      <dgm:prSet/>
      <dgm:spPr/>
      <dgm:t>
        <a:bodyPr/>
        <a:lstStyle/>
        <a:p>
          <a:endParaRPr lang="ru-RU"/>
        </a:p>
      </dgm:t>
    </dgm:pt>
    <dgm:pt modelId="{76A353A2-733E-4E7D-B8BB-FDDEDF0C24BA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Сформулируйте и обоснуйте собственную позицию, опираясь на профессиональный опыт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EF1F6-24B3-4A45-9661-816F43F46007}" type="parTrans" cxnId="{E5CC1F6F-22D8-4C27-ABAA-5EF67C8390F2}">
      <dgm:prSet/>
      <dgm:spPr/>
      <dgm:t>
        <a:bodyPr/>
        <a:lstStyle/>
        <a:p>
          <a:endParaRPr lang="ru-RU"/>
        </a:p>
      </dgm:t>
    </dgm:pt>
    <dgm:pt modelId="{FB0ED9D1-A913-4528-BB6A-5AA9C7AE9251}" type="sibTrans" cxnId="{E5CC1F6F-22D8-4C27-ABAA-5EF67C8390F2}">
      <dgm:prSet/>
      <dgm:spPr/>
      <dgm:t>
        <a:bodyPr/>
        <a:lstStyle/>
        <a:p>
          <a:endParaRPr lang="ru-RU"/>
        </a:p>
      </dgm:t>
    </dgm:pt>
    <dgm:pt modelId="{32950D5F-C145-4A47-B6D8-D6757A094B8D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данный вопрос находит отражение в Вашей дополнительной общеобразовательной программе/программе наставничества? Приведите примеры</a:t>
          </a:r>
          <a:r>
            <a:rPr lang="ru-RU" sz="1800" b="1" dirty="0" smtClean="0"/>
            <a:t>.</a:t>
          </a:r>
          <a:endParaRPr lang="ru-RU" sz="1800" dirty="0"/>
        </a:p>
      </dgm:t>
    </dgm:pt>
    <dgm:pt modelId="{E8CB1D7B-ECE7-4849-B4CC-E859F1CEEDC0}" type="parTrans" cxnId="{5DE5AB87-737B-4352-A5FB-9DDDEB9D773B}">
      <dgm:prSet/>
      <dgm:spPr/>
      <dgm:t>
        <a:bodyPr/>
        <a:lstStyle/>
        <a:p>
          <a:endParaRPr lang="ru-RU"/>
        </a:p>
      </dgm:t>
    </dgm:pt>
    <dgm:pt modelId="{5D0D2393-BB2A-4CD5-B3B2-F33A32DED45E}" type="sibTrans" cxnId="{5DE5AB87-737B-4352-A5FB-9DDDEB9D773B}">
      <dgm:prSet/>
      <dgm:spPr/>
      <dgm:t>
        <a:bodyPr/>
        <a:lstStyle/>
        <a:p>
          <a:endParaRPr lang="ru-RU"/>
        </a:p>
      </dgm:t>
    </dgm:pt>
    <dgm:pt modelId="{3855BFD9-AFC6-447A-988C-D6E91EB5B4E5}" type="pres">
      <dgm:prSet presAssocID="{09299F31-C9C2-47CC-AFA9-3477ABF756BF}" presName="linearFlow" presStyleCnt="0">
        <dgm:presLayoutVars>
          <dgm:dir/>
          <dgm:resizeHandles val="exact"/>
        </dgm:presLayoutVars>
      </dgm:prSet>
      <dgm:spPr/>
    </dgm:pt>
    <dgm:pt modelId="{E5183926-F6FE-47C6-B19B-549647B6059F}" type="pres">
      <dgm:prSet presAssocID="{1C38852B-0428-4E01-9BF6-84F0A0B98BE0}" presName="composite" presStyleCnt="0"/>
      <dgm:spPr/>
    </dgm:pt>
    <dgm:pt modelId="{2F91720B-5E55-41EB-BDCA-F0639941A4AD}" type="pres">
      <dgm:prSet presAssocID="{1C38852B-0428-4E01-9BF6-84F0A0B98BE0}" presName="imgShp" presStyleLbl="fgImgPlace1" presStyleIdx="0" presStyleCnt="5"/>
      <dgm:spPr/>
    </dgm:pt>
    <dgm:pt modelId="{7568B792-6186-46E4-ACFE-BA43DDEF7756}" type="pres">
      <dgm:prSet presAssocID="{1C38852B-0428-4E01-9BF6-84F0A0B98BE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4586F-407A-47DB-9B51-20767D0EAAEC}" type="pres">
      <dgm:prSet presAssocID="{4B9B67C0-E883-4659-B176-50A35262F6DC}" presName="spacing" presStyleCnt="0"/>
      <dgm:spPr/>
    </dgm:pt>
    <dgm:pt modelId="{BD96CF43-AF8D-43F3-847E-F01AA31E9C2F}" type="pres">
      <dgm:prSet presAssocID="{B9FF0608-6144-481E-9ED9-622970D82EEF}" presName="composite" presStyleCnt="0"/>
      <dgm:spPr/>
    </dgm:pt>
    <dgm:pt modelId="{BFBBE526-AD82-491B-A700-CD0532F463AC}" type="pres">
      <dgm:prSet presAssocID="{B9FF0608-6144-481E-9ED9-622970D82EEF}" presName="imgShp" presStyleLbl="fgImgPlace1" presStyleIdx="1" presStyleCnt="5"/>
      <dgm:spPr/>
    </dgm:pt>
    <dgm:pt modelId="{E57E2853-7457-4B4E-B274-7E5CDCB15FC0}" type="pres">
      <dgm:prSet presAssocID="{B9FF0608-6144-481E-9ED9-622970D82EE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5E92C-81AB-41E5-B10D-58EA5468FDF6}" type="pres">
      <dgm:prSet presAssocID="{BF52F9CF-E31B-48BB-81CE-3F97AD088300}" presName="spacing" presStyleCnt="0"/>
      <dgm:spPr/>
    </dgm:pt>
    <dgm:pt modelId="{A3CBAD51-B9F7-483E-B271-E2B0643547B7}" type="pres">
      <dgm:prSet presAssocID="{60219AE2-4DA2-4A8A-97AC-212039C7A616}" presName="composite" presStyleCnt="0"/>
      <dgm:spPr/>
    </dgm:pt>
    <dgm:pt modelId="{B8C2147C-A93C-4C90-80C2-2D56C857E393}" type="pres">
      <dgm:prSet presAssocID="{60219AE2-4DA2-4A8A-97AC-212039C7A616}" presName="imgShp" presStyleLbl="fgImgPlace1" presStyleIdx="2" presStyleCnt="5"/>
      <dgm:spPr/>
    </dgm:pt>
    <dgm:pt modelId="{85282168-A76A-408C-ABFF-166EBDF0AAEE}" type="pres">
      <dgm:prSet presAssocID="{60219AE2-4DA2-4A8A-97AC-212039C7A61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FB331-888F-4536-8CC0-92086EC013ED}" type="pres">
      <dgm:prSet presAssocID="{733A9E64-78AE-4B53-9E71-DCE4ED3AA03A}" presName="spacing" presStyleCnt="0"/>
      <dgm:spPr/>
    </dgm:pt>
    <dgm:pt modelId="{4024E8BF-C853-49A9-ACF0-6769C7B06E41}" type="pres">
      <dgm:prSet presAssocID="{76A353A2-733E-4E7D-B8BB-FDDEDF0C24BA}" presName="composite" presStyleCnt="0"/>
      <dgm:spPr/>
    </dgm:pt>
    <dgm:pt modelId="{AD0FCB49-D398-4ABB-828D-0CC68E63A30D}" type="pres">
      <dgm:prSet presAssocID="{76A353A2-733E-4E7D-B8BB-FDDEDF0C24BA}" presName="imgShp" presStyleLbl="fgImgPlace1" presStyleIdx="3" presStyleCnt="5"/>
      <dgm:spPr/>
    </dgm:pt>
    <dgm:pt modelId="{CE6FFF6A-3E5B-4592-B548-807BDC52CB77}" type="pres">
      <dgm:prSet presAssocID="{76A353A2-733E-4E7D-B8BB-FDDEDF0C24B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30470-A146-4A02-9E53-B9CA728620B0}" type="pres">
      <dgm:prSet presAssocID="{FB0ED9D1-A913-4528-BB6A-5AA9C7AE9251}" presName="spacing" presStyleCnt="0"/>
      <dgm:spPr/>
    </dgm:pt>
    <dgm:pt modelId="{105CC4E0-9D3C-4D5B-B04E-B8020491A088}" type="pres">
      <dgm:prSet presAssocID="{32950D5F-C145-4A47-B6D8-D6757A094B8D}" presName="composite" presStyleCnt="0"/>
      <dgm:spPr/>
    </dgm:pt>
    <dgm:pt modelId="{AF196462-DE80-4DF8-BA35-A81BE04B3BE3}" type="pres">
      <dgm:prSet presAssocID="{32950D5F-C145-4A47-B6D8-D6757A094B8D}" presName="imgShp" presStyleLbl="fgImgPlace1" presStyleIdx="4" presStyleCnt="5"/>
      <dgm:spPr/>
    </dgm:pt>
    <dgm:pt modelId="{06678F6E-A1A4-462C-8275-1564F5EB8AF8}" type="pres">
      <dgm:prSet presAssocID="{32950D5F-C145-4A47-B6D8-D6757A094B8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A5F2E-8E1F-4ED3-9600-1E352EAD769F}" srcId="{09299F31-C9C2-47CC-AFA9-3477ABF756BF}" destId="{60219AE2-4DA2-4A8A-97AC-212039C7A616}" srcOrd="2" destOrd="0" parTransId="{3AEDB6FE-4F8E-49B4-82A0-9B2C183CD629}" sibTransId="{733A9E64-78AE-4B53-9E71-DCE4ED3AA03A}"/>
    <dgm:cxn modelId="{5DE5AB87-737B-4352-A5FB-9DDDEB9D773B}" srcId="{09299F31-C9C2-47CC-AFA9-3477ABF756BF}" destId="{32950D5F-C145-4A47-B6D8-D6757A094B8D}" srcOrd="4" destOrd="0" parTransId="{E8CB1D7B-ECE7-4849-B4CC-E859F1CEEDC0}" sibTransId="{5D0D2393-BB2A-4CD5-B3B2-F33A32DED45E}"/>
    <dgm:cxn modelId="{ECB5DB1D-71CD-436E-8585-D8A791F16A0B}" srcId="{09299F31-C9C2-47CC-AFA9-3477ABF756BF}" destId="{B9FF0608-6144-481E-9ED9-622970D82EEF}" srcOrd="1" destOrd="0" parTransId="{6D0F3726-7B87-4604-92AE-F9DD3D6ABD58}" sibTransId="{BF52F9CF-E31B-48BB-81CE-3F97AD088300}"/>
    <dgm:cxn modelId="{21DE8C6B-F623-42CA-B8C4-F10982E389B7}" srcId="{09299F31-C9C2-47CC-AFA9-3477ABF756BF}" destId="{1C38852B-0428-4E01-9BF6-84F0A0B98BE0}" srcOrd="0" destOrd="0" parTransId="{C133AABB-11FF-4008-9E62-26B4BF5DAF76}" sibTransId="{4B9B67C0-E883-4659-B176-50A35262F6DC}"/>
    <dgm:cxn modelId="{E5CC1F6F-22D8-4C27-ABAA-5EF67C8390F2}" srcId="{09299F31-C9C2-47CC-AFA9-3477ABF756BF}" destId="{76A353A2-733E-4E7D-B8BB-FDDEDF0C24BA}" srcOrd="3" destOrd="0" parTransId="{BA2EF1F6-24B3-4A45-9661-816F43F46007}" sibTransId="{FB0ED9D1-A913-4528-BB6A-5AA9C7AE9251}"/>
    <dgm:cxn modelId="{3514984B-4E7E-4D16-B200-911B42F68D93}" type="presOf" srcId="{32950D5F-C145-4A47-B6D8-D6757A094B8D}" destId="{06678F6E-A1A4-462C-8275-1564F5EB8AF8}" srcOrd="0" destOrd="0" presId="urn:microsoft.com/office/officeart/2005/8/layout/vList3"/>
    <dgm:cxn modelId="{DD2BF5DF-FCA7-45FA-8CBD-0A711854349C}" type="presOf" srcId="{76A353A2-733E-4E7D-B8BB-FDDEDF0C24BA}" destId="{CE6FFF6A-3E5B-4592-B548-807BDC52CB77}" srcOrd="0" destOrd="0" presId="urn:microsoft.com/office/officeart/2005/8/layout/vList3"/>
    <dgm:cxn modelId="{DB415E4D-FE52-4C56-8226-9122CEBF593A}" type="presOf" srcId="{09299F31-C9C2-47CC-AFA9-3477ABF756BF}" destId="{3855BFD9-AFC6-447A-988C-D6E91EB5B4E5}" srcOrd="0" destOrd="0" presId="urn:microsoft.com/office/officeart/2005/8/layout/vList3"/>
    <dgm:cxn modelId="{66E42C48-A2AF-4C94-A82D-5F480AB6518C}" type="presOf" srcId="{60219AE2-4DA2-4A8A-97AC-212039C7A616}" destId="{85282168-A76A-408C-ABFF-166EBDF0AAEE}" srcOrd="0" destOrd="0" presId="urn:microsoft.com/office/officeart/2005/8/layout/vList3"/>
    <dgm:cxn modelId="{08345948-0454-46CB-BA7C-F166204B3F82}" type="presOf" srcId="{1C38852B-0428-4E01-9BF6-84F0A0B98BE0}" destId="{7568B792-6186-46E4-ACFE-BA43DDEF7756}" srcOrd="0" destOrd="0" presId="urn:microsoft.com/office/officeart/2005/8/layout/vList3"/>
    <dgm:cxn modelId="{0839A374-C159-48AD-9D3B-1AC203896EC9}" type="presOf" srcId="{B9FF0608-6144-481E-9ED9-622970D82EEF}" destId="{E57E2853-7457-4B4E-B274-7E5CDCB15FC0}" srcOrd="0" destOrd="0" presId="urn:microsoft.com/office/officeart/2005/8/layout/vList3"/>
    <dgm:cxn modelId="{A72977E8-16F2-4558-9AC2-1BB5F325ED21}" type="presParOf" srcId="{3855BFD9-AFC6-447A-988C-D6E91EB5B4E5}" destId="{E5183926-F6FE-47C6-B19B-549647B6059F}" srcOrd="0" destOrd="0" presId="urn:microsoft.com/office/officeart/2005/8/layout/vList3"/>
    <dgm:cxn modelId="{4A84C78A-EB92-4251-BE1C-DDE5B66E0146}" type="presParOf" srcId="{E5183926-F6FE-47C6-B19B-549647B6059F}" destId="{2F91720B-5E55-41EB-BDCA-F0639941A4AD}" srcOrd="0" destOrd="0" presId="urn:microsoft.com/office/officeart/2005/8/layout/vList3"/>
    <dgm:cxn modelId="{F178EEB7-EBD4-4727-9ED0-7055D6CC7F9B}" type="presParOf" srcId="{E5183926-F6FE-47C6-B19B-549647B6059F}" destId="{7568B792-6186-46E4-ACFE-BA43DDEF7756}" srcOrd="1" destOrd="0" presId="urn:microsoft.com/office/officeart/2005/8/layout/vList3"/>
    <dgm:cxn modelId="{82D9C11B-AE93-4086-B571-FAAC6BA25B00}" type="presParOf" srcId="{3855BFD9-AFC6-447A-988C-D6E91EB5B4E5}" destId="{61E4586F-407A-47DB-9B51-20767D0EAAEC}" srcOrd="1" destOrd="0" presId="urn:microsoft.com/office/officeart/2005/8/layout/vList3"/>
    <dgm:cxn modelId="{27B7757D-A573-4C17-9F64-5741429787F9}" type="presParOf" srcId="{3855BFD9-AFC6-447A-988C-D6E91EB5B4E5}" destId="{BD96CF43-AF8D-43F3-847E-F01AA31E9C2F}" srcOrd="2" destOrd="0" presId="urn:microsoft.com/office/officeart/2005/8/layout/vList3"/>
    <dgm:cxn modelId="{A04CF1C2-6FA9-4788-89CE-04CCE59552E8}" type="presParOf" srcId="{BD96CF43-AF8D-43F3-847E-F01AA31E9C2F}" destId="{BFBBE526-AD82-491B-A700-CD0532F463AC}" srcOrd="0" destOrd="0" presId="urn:microsoft.com/office/officeart/2005/8/layout/vList3"/>
    <dgm:cxn modelId="{2E976A34-24AC-488C-9BC1-EF4CABFB8C66}" type="presParOf" srcId="{BD96CF43-AF8D-43F3-847E-F01AA31E9C2F}" destId="{E57E2853-7457-4B4E-B274-7E5CDCB15FC0}" srcOrd="1" destOrd="0" presId="urn:microsoft.com/office/officeart/2005/8/layout/vList3"/>
    <dgm:cxn modelId="{2550A6BA-06D1-433A-8847-D6AE3887E3FA}" type="presParOf" srcId="{3855BFD9-AFC6-447A-988C-D6E91EB5B4E5}" destId="{6925E92C-81AB-41E5-B10D-58EA5468FDF6}" srcOrd="3" destOrd="0" presId="urn:microsoft.com/office/officeart/2005/8/layout/vList3"/>
    <dgm:cxn modelId="{D21C995C-8F1B-46DE-826B-BB500B5E6C06}" type="presParOf" srcId="{3855BFD9-AFC6-447A-988C-D6E91EB5B4E5}" destId="{A3CBAD51-B9F7-483E-B271-E2B0643547B7}" srcOrd="4" destOrd="0" presId="urn:microsoft.com/office/officeart/2005/8/layout/vList3"/>
    <dgm:cxn modelId="{36D7DC51-56E4-4593-8947-E3B72FB87D20}" type="presParOf" srcId="{A3CBAD51-B9F7-483E-B271-E2B0643547B7}" destId="{B8C2147C-A93C-4C90-80C2-2D56C857E393}" srcOrd="0" destOrd="0" presId="urn:microsoft.com/office/officeart/2005/8/layout/vList3"/>
    <dgm:cxn modelId="{26EFEB73-C187-4221-AF21-090BD4E4F315}" type="presParOf" srcId="{A3CBAD51-B9F7-483E-B271-E2B0643547B7}" destId="{85282168-A76A-408C-ABFF-166EBDF0AAEE}" srcOrd="1" destOrd="0" presId="urn:microsoft.com/office/officeart/2005/8/layout/vList3"/>
    <dgm:cxn modelId="{EFED99B2-27CE-407E-A53A-71A9D690E476}" type="presParOf" srcId="{3855BFD9-AFC6-447A-988C-D6E91EB5B4E5}" destId="{EB3FB331-888F-4536-8CC0-92086EC013ED}" srcOrd="5" destOrd="0" presId="urn:microsoft.com/office/officeart/2005/8/layout/vList3"/>
    <dgm:cxn modelId="{CF71A2CD-CA83-47B7-81F4-AAD12355C6B3}" type="presParOf" srcId="{3855BFD9-AFC6-447A-988C-D6E91EB5B4E5}" destId="{4024E8BF-C853-49A9-ACF0-6769C7B06E41}" srcOrd="6" destOrd="0" presId="urn:microsoft.com/office/officeart/2005/8/layout/vList3"/>
    <dgm:cxn modelId="{FD78D0CD-5603-403F-B09A-DB9B86D5F5B6}" type="presParOf" srcId="{4024E8BF-C853-49A9-ACF0-6769C7B06E41}" destId="{AD0FCB49-D398-4ABB-828D-0CC68E63A30D}" srcOrd="0" destOrd="0" presId="urn:microsoft.com/office/officeart/2005/8/layout/vList3"/>
    <dgm:cxn modelId="{7774F71B-F889-4AF0-8DA1-195C13698078}" type="presParOf" srcId="{4024E8BF-C853-49A9-ACF0-6769C7B06E41}" destId="{CE6FFF6A-3E5B-4592-B548-807BDC52CB77}" srcOrd="1" destOrd="0" presId="urn:microsoft.com/office/officeart/2005/8/layout/vList3"/>
    <dgm:cxn modelId="{74E9F435-AFE1-4C01-B110-DC7A4EE7A384}" type="presParOf" srcId="{3855BFD9-AFC6-447A-988C-D6E91EB5B4E5}" destId="{4C130470-A146-4A02-9E53-B9CA728620B0}" srcOrd="7" destOrd="0" presId="urn:microsoft.com/office/officeart/2005/8/layout/vList3"/>
    <dgm:cxn modelId="{091749D8-223B-4F17-A3CB-C6F0542F9959}" type="presParOf" srcId="{3855BFD9-AFC6-447A-988C-D6E91EB5B4E5}" destId="{105CC4E0-9D3C-4D5B-B04E-B8020491A088}" srcOrd="8" destOrd="0" presId="urn:microsoft.com/office/officeart/2005/8/layout/vList3"/>
    <dgm:cxn modelId="{7274972B-28B3-4E5E-8DBD-0F4496551D8B}" type="presParOf" srcId="{105CC4E0-9D3C-4D5B-B04E-B8020491A088}" destId="{AF196462-DE80-4DF8-BA35-A81BE04B3BE3}" srcOrd="0" destOrd="0" presId="urn:microsoft.com/office/officeart/2005/8/layout/vList3"/>
    <dgm:cxn modelId="{16D8D89E-8F5D-4C39-B0B1-6C5BDE126B5C}" type="presParOf" srcId="{105CC4E0-9D3C-4D5B-B04E-B8020491A088}" destId="{06678F6E-A1A4-462C-8275-1564F5EB8A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BF553-61C5-4443-8842-B557B19BD401}">
      <dsp:nvSpPr>
        <dsp:cNvPr id="0" name=""/>
        <dsp:cNvSpPr/>
      </dsp:nvSpPr>
      <dsp:spPr>
        <a:xfrm>
          <a:off x="52030" y="0"/>
          <a:ext cx="3098445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17.01.2025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30" y="0"/>
        <a:ext cx="3098445" cy="1625600"/>
      </dsp:txXfrm>
    </dsp:sp>
    <dsp:sp modelId="{2D976FE6-E801-4DB7-8BE2-F92A0995C290}">
      <dsp:nvSpPr>
        <dsp:cNvPr id="0" name=""/>
        <dsp:cNvSpPr/>
      </dsp:nvSpPr>
      <dsp:spPr>
        <a:xfrm>
          <a:off x="5" y="1676388"/>
          <a:ext cx="3022243" cy="2133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Заявка;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согласие на обработку персональных данных;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видеообращение;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техническая заявка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97" y="1738880"/>
        <a:ext cx="2897259" cy="2008646"/>
      </dsp:txXfrm>
    </dsp:sp>
    <dsp:sp modelId="{392B132A-A1E6-4CA4-9928-C99DC55B67E0}">
      <dsp:nvSpPr>
        <dsp:cNvPr id="0" name=""/>
        <dsp:cNvSpPr/>
      </dsp:nvSpPr>
      <dsp:spPr>
        <a:xfrm>
          <a:off x="3287057" y="0"/>
          <a:ext cx="2878650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28.01.2025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057" y="0"/>
        <a:ext cx="2878650" cy="1625600"/>
      </dsp:txXfrm>
    </dsp:sp>
    <dsp:sp modelId="{85F6743D-16CE-4136-B4D4-9B3CD232650E}">
      <dsp:nvSpPr>
        <dsp:cNvPr id="0" name=""/>
        <dsp:cNvSpPr/>
      </dsp:nvSpPr>
      <dsp:spPr>
        <a:xfrm>
          <a:off x="3344910" y="1530093"/>
          <a:ext cx="2819393" cy="1921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«В</a:t>
          </a:r>
          <a:r>
            <a:rPr lang="ru-RU" sz="20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идеообращение»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«Педагогическое многоборье»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«Командный импровизационный конкурс»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198" y="1586381"/>
        <a:ext cx="2706817" cy="1809244"/>
      </dsp:txXfrm>
    </dsp:sp>
    <dsp:sp modelId="{A0F28B8E-89C3-4131-945D-015AABFF70D6}">
      <dsp:nvSpPr>
        <dsp:cNvPr id="0" name=""/>
        <dsp:cNvSpPr/>
      </dsp:nvSpPr>
      <dsp:spPr>
        <a:xfrm>
          <a:off x="3458253" y="3665147"/>
          <a:ext cx="2561544" cy="13782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МБУДО «Центр внешкольной работы г.Брянска»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8621" y="3705515"/>
        <a:ext cx="2480808" cy="1297541"/>
      </dsp:txXfrm>
    </dsp:sp>
    <dsp:sp modelId="{1BD74F6D-5DB5-48C7-9895-FD38D80A20FC}">
      <dsp:nvSpPr>
        <dsp:cNvPr id="0" name=""/>
        <dsp:cNvSpPr/>
      </dsp:nvSpPr>
      <dsp:spPr>
        <a:xfrm>
          <a:off x="6248400" y="0"/>
          <a:ext cx="268877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29.01.2025-30.01.2025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8400" y="0"/>
        <a:ext cx="2688776" cy="1625600"/>
      </dsp:txXfrm>
    </dsp:sp>
    <dsp:sp modelId="{A8C28EB0-63FF-4CA9-A97B-D58395330EB9}">
      <dsp:nvSpPr>
        <dsp:cNvPr id="0" name=""/>
        <dsp:cNvSpPr/>
      </dsp:nvSpPr>
      <dsp:spPr>
        <a:xfrm>
          <a:off x="6266797" y="1494470"/>
          <a:ext cx="2663087" cy="18945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Открытое занятие для группы обучающихся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Мастер-класс для фокус-группы педагогов/студентов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2287" y="1549960"/>
        <a:ext cx="2552107" cy="1783588"/>
      </dsp:txXfrm>
    </dsp:sp>
    <dsp:sp modelId="{71D859BA-B213-489E-B938-396FC54E5886}">
      <dsp:nvSpPr>
        <dsp:cNvPr id="0" name=""/>
        <dsp:cNvSpPr/>
      </dsp:nvSpPr>
      <dsp:spPr>
        <a:xfrm>
          <a:off x="6237898" y="3647104"/>
          <a:ext cx="2600843" cy="1443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МБУДО «Центр внешкольной работы Советского района» г.Брянска»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0171" y="3689377"/>
        <a:ext cx="2516297" cy="1358748"/>
      </dsp:txXfrm>
    </dsp:sp>
    <dsp:sp modelId="{51506DE2-1F9C-4165-8618-25F4CBF4B971}">
      <dsp:nvSpPr>
        <dsp:cNvPr id="0" name=""/>
        <dsp:cNvSpPr/>
      </dsp:nvSpPr>
      <dsp:spPr>
        <a:xfrm>
          <a:off x="9064181" y="0"/>
          <a:ext cx="250562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07.02.2025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64181" y="0"/>
        <a:ext cx="2505626" cy="1625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D409F-A174-4A27-8F44-AD26C3F9A15B}">
      <dsp:nvSpPr>
        <dsp:cNvPr id="0" name=""/>
        <dsp:cNvSpPr/>
      </dsp:nvSpPr>
      <dsp:spPr>
        <a:xfrm rot="10800000">
          <a:off x="2083209" y="188"/>
          <a:ext cx="7752969" cy="5215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0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условия и обстоятельства сложившейся ситуации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3603" y="188"/>
        <a:ext cx="7622575" cy="521577"/>
      </dsp:txXfrm>
    </dsp:sp>
    <dsp:sp modelId="{DBE11CE4-6612-4E92-AA8F-FA624B0A137C}">
      <dsp:nvSpPr>
        <dsp:cNvPr id="0" name=""/>
        <dsp:cNvSpPr/>
      </dsp:nvSpPr>
      <dsp:spPr>
        <a:xfrm>
          <a:off x="1822421" y="188"/>
          <a:ext cx="521577" cy="5215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605AEA-FFCF-4816-85A7-8007B9A3EC81}">
      <dsp:nvSpPr>
        <dsp:cNvPr id="0" name=""/>
        <dsp:cNvSpPr/>
      </dsp:nvSpPr>
      <dsp:spPr>
        <a:xfrm rot="10800000">
          <a:off x="2083209" y="677460"/>
          <a:ext cx="7752969" cy="5215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0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 характер действий участников, стиль общения педагога/взрослого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3603" y="677460"/>
        <a:ext cx="7622575" cy="521577"/>
      </dsp:txXfrm>
    </dsp:sp>
    <dsp:sp modelId="{E583A3B0-852B-4F2A-A0E4-7585395626CE}">
      <dsp:nvSpPr>
        <dsp:cNvPr id="0" name=""/>
        <dsp:cNvSpPr/>
      </dsp:nvSpPr>
      <dsp:spPr>
        <a:xfrm>
          <a:off x="1822421" y="677460"/>
          <a:ext cx="521577" cy="5215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92583C-4219-4FFB-BD72-91D25E8A2551}">
      <dsp:nvSpPr>
        <dsp:cNvPr id="0" name=""/>
        <dsp:cNvSpPr/>
      </dsp:nvSpPr>
      <dsp:spPr>
        <a:xfrm rot="10800000">
          <a:off x="2112108" y="1378730"/>
          <a:ext cx="7714436" cy="47358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0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Выявите  мотивы участников (внутренние и внешние), возможные причины поступка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30503" y="1378730"/>
        <a:ext cx="7596041" cy="473581"/>
      </dsp:txXfrm>
    </dsp:sp>
    <dsp:sp modelId="{18C14710-6A51-4CCE-983F-3234708D11CB}">
      <dsp:nvSpPr>
        <dsp:cNvPr id="0" name=""/>
        <dsp:cNvSpPr/>
      </dsp:nvSpPr>
      <dsp:spPr>
        <a:xfrm>
          <a:off x="1832054" y="1354732"/>
          <a:ext cx="521577" cy="5215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AFD64D4-F7E2-4662-B19B-7379A0B7B96A}">
      <dsp:nvSpPr>
        <dsp:cNvPr id="0" name=""/>
        <dsp:cNvSpPr/>
      </dsp:nvSpPr>
      <dsp:spPr>
        <a:xfrm rot="10800000">
          <a:off x="2083209" y="2032004"/>
          <a:ext cx="7752969" cy="5215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0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Определите основное противоречие, породившее данную ситуацию, при разрешении которого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проблемность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ситуации снимается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3603" y="2032004"/>
        <a:ext cx="7622575" cy="521577"/>
      </dsp:txXfrm>
    </dsp:sp>
    <dsp:sp modelId="{26515992-75FF-455E-A05C-53CA4607136F}">
      <dsp:nvSpPr>
        <dsp:cNvPr id="0" name=""/>
        <dsp:cNvSpPr/>
      </dsp:nvSpPr>
      <dsp:spPr>
        <a:xfrm>
          <a:off x="1822421" y="2032004"/>
          <a:ext cx="521577" cy="5215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E9A58D-B179-4641-AFE6-0958FEFA92F2}">
      <dsp:nvSpPr>
        <dsp:cNvPr id="0" name=""/>
        <dsp:cNvSpPr/>
      </dsp:nvSpPr>
      <dsp:spPr>
        <a:xfrm rot="10800000">
          <a:off x="2083209" y="2709276"/>
          <a:ext cx="7752969" cy="5215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0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Оцените направления действий и\или пути выхода участников из конфликтной ситуации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3603" y="2709276"/>
        <a:ext cx="7622575" cy="521577"/>
      </dsp:txXfrm>
    </dsp:sp>
    <dsp:sp modelId="{3C09A517-95BE-4148-BCB8-6CB76EE33881}">
      <dsp:nvSpPr>
        <dsp:cNvPr id="0" name=""/>
        <dsp:cNvSpPr/>
      </dsp:nvSpPr>
      <dsp:spPr>
        <a:xfrm>
          <a:off x="1822421" y="2709276"/>
          <a:ext cx="521577" cy="5215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F2837B-4A10-470B-8C78-8E9B956F55FA}">
      <dsp:nvSpPr>
        <dsp:cNvPr id="0" name=""/>
        <dsp:cNvSpPr/>
      </dsp:nvSpPr>
      <dsp:spPr>
        <a:xfrm rot="10800000">
          <a:off x="2099180" y="3452783"/>
          <a:ext cx="7752969" cy="5215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0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Поставьте педагогическую задачу: чего я хочу добиться в результате педагогического воздействия?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29574" y="3452783"/>
        <a:ext cx="7622575" cy="521577"/>
      </dsp:txXfrm>
    </dsp:sp>
    <dsp:sp modelId="{FC07A826-C4FA-4268-846D-B278E25E5C4A}">
      <dsp:nvSpPr>
        <dsp:cNvPr id="0" name=""/>
        <dsp:cNvSpPr/>
      </dsp:nvSpPr>
      <dsp:spPr>
        <a:xfrm>
          <a:off x="1822421" y="3386548"/>
          <a:ext cx="521577" cy="5215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F25E18-16C7-4872-AD0F-B59150B75A7D}">
      <dsp:nvSpPr>
        <dsp:cNvPr id="0" name=""/>
        <dsp:cNvSpPr/>
      </dsp:nvSpPr>
      <dsp:spPr>
        <a:xfrm rot="10800000">
          <a:off x="2083209" y="4063820"/>
          <a:ext cx="7752969" cy="5215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0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Примените оптимальные методики и приемы для ее решения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3603" y="4063820"/>
        <a:ext cx="7622575" cy="521577"/>
      </dsp:txXfrm>
    </dsp:sp>
    <dsp:sp modelId="{1EC44348-550D-4194-B4B9-96D81BC771A1}">
      <dsp:nvSpPr>
        <dsp:cNvPr id="0" name=""/>
        <dsp:cNvSpPr/>
      </dsp:nvSpPr>
      <dsp:spPr>
        <a:xfrm>
          <a:off x="1822421" y="4063820"/>
          <a:ext cx="521577" cy="5215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ED22CF-F1F6-48E3-BAE4-2FC524DA8B18}">
      <dsp:nvSpPr>
        <dsp:cNvPr id="0" name=""/>
        <dsp:cNvSpPr/>
      </dsp:nvSpPr>
      <dsp:spPr>
        <a:xfrm rot="10800000">
          <a:off x="2083209" y="4741091"/>
          <a:ext cx="7752969" cy="5215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0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полученные результаты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3603" y="4741091"/>
        <a:ext cx="7622575" cy="521577"/>
      </dsp:txXfrm>
    </dsp:sp>
    <dsp:sp modelId="{3931927A-4E58-4AFF-9905-FD3BAD0B16BF}">
      <dsp:nvSpPr>
        <dsp:cNvPr id="0" name=""/>
        <dsp:cNvSpPr/>
      </dsp:nvSpPr>
      <dsp:spPr>
        <a:xfrm>
          <a:off x="1822421" y="4741091"/>
          <a:ext cx="521577" cy="52157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2969-9351-4D05-9EF0-5C69C0FBE63F}">
      <dsp:nvSpPr>
        <dsp:cNvPr id="0" name=""/>
        <dsp:cNvSpPr/>
      </dsp:nvSpPr>
      <dsp:spPr>
        <a:xfrm>
          <a:off x="4555" y="771059"/>
          <a:ext cx="5137456" cy="138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Открытое занятие для группы обучающихся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88" y="811492"/>
        <a:ext cx="5056590" cy="1299614"/>
      </dsp:txXfrm>
    </dsp:sp>
    <dsp:sp modelId="{6F4649D5-09B9-462F-99A6-799BCEA3DD5C}">
      <dsp:nvSpPr>
        <dsp:cNvPr id="0" name=""/>
        <dsp:cNvSpPr/>
      </dsp:nvSpPr>
      <dsp:spPr>
        <a:xfrm>
          <a:off x="518301" y="2151539"/>
          <a:ext cx="513745" cy="1035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360"/>
              </a:lnTo>
              <a:lnTo>
                <a:pt x="513745" y="103536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E3ACE-CC68-4815-9543-6D53282470E7}">
      <dsp:nvSpPr>
        <dsp:cNvPr id="0" name=""/>
        <dsp:cNvSpPr/>
      </dsp:nvSpPr>
      <dsp:spPr>
        <a:xfrm>
          <a:off x="1032046" y="2496660"/>
          <a:ext cx="9933139" cy="138048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«Твой путь к самореализации и успеху»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479" y="2537093"/>
        <a:ext cx="9852273" cy="1299614"/>
      </dsp:txXfrm>
    </dsp:sp>
    <dsp:sp modelId="{11091F00-4821-4B67-BFED-EE6FE8316CC1}">
      <dsp:nvSpPr>
        <dsp:cNvPr id="0" name=""/>
        <dsp:cNvSpPr/>
      </dsp:nvSpPr>
      <dsp:spPr>
        <a:xfrm>
          <a:off x="5832252" y="771059"/>
          <a:ext cx="5472085" cy="138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для фокус-группы педагогов/студентов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номинации «Наставничество»)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2685" y="811492"/>
        <a:ext cx="5391219" cy="12996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2969-9351-4D05-9EF0-5C69C0FBE63F}">
      <dsp:nvSpPr>
        <dsp:cNvPr id="0" name=""/>
        <dsp:cNvSpPr/>
      </dsp:nvSpPr>
      <dsp:spPr>
        <a:xfrm>
          <a:off x="1036356" y="61"/>
          <a:ext cx="9236179" cy="1328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Конкурсное испытание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«Высшая Лига дополнительного образования детей»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5252" y="38957"/>
        <a:ext cx="9158387" cy="1250229"/>
      </dsp:txXfrm>
    </dsp:sp>
    <dsp:sp modelId="{6F4649D5-09B9-462F-99A6-799BCEA3DD5C}">
      <dsp:nvSpPr>
        <dsp:cNvPr id="0" name=""/>
        <dsp:cNvSpPr/>
      </dsp:nvSpPr>
      <dsp:spPr>
        <a:xfrm>
          <a:off x="1959974" y="1328083"/>
          <a:ext cx="986321" cy="101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649"/>
              </a:lnTo>
              <a:lnTo>
                <a:pt x="986321" y="101764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E3ACE-CC68-4815-9543-6D53282470E7}">
      <dsp:nvSpPr>
        <dsp:cNvPr id="0" name=""/>
        <dsp:cNvSpPr/>
      </dsp:nvSpPr>
      <dsp:spPr>
        <a:xfrm>
          <a:off x="2946296" y="1681722"/>
          <a:ext cx="7205804" cy="132802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конкурса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5192" y="1720618"/>
        <a:ext cx="7128012" cy="1250229"/>
      </dsp:txXfrm>
    </dsp:sp>
    <dsp:sp modelId="{FBE7306A-23CF-442C-B6BD-1AB6CCA9D1B1}">
      <dsp:nvSpPr>
        <dsp:cNvPr id="0" name=""/>
        <dsp:cNvSpPr/>
      </dsp:nvSpPr>
      <dsp:spPr>
        <a:xfrm>
          <a:off x="1959974" y="1328083"/>
          <a:ext cx="923617" cy="265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043"/>
              </a:lnTo>
              <a:lnTo>
                <a:pt x="923617" y="265604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36433-64A4-4CD2-9449-F126939CEC0C}">
      <dsp:nvSpPr>
        <dsp:cNvPr id="0" name=""/>
        <dsp:cNvSpPr/>
      </dsp:nvSpPr>
      <dsp:spPr>
        <a:xfrm>
          <a:off x="2883592" y="3320116"/>
          <a:ext cx="7265469" cy="132802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Закрытие конкурса,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награждение победителей и призеров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2488" y="3359012"/>
        <a:ext cx="7187677" cy="1250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2969-9351-4D05-9EF0-5C69C0FBE63F}">
      <dsp:nvSpPr>
        <dsp:cNvPr id="0" name=""/>
        <dsp:cNvSpPr/>
      </dsp:nvSpPr>
      <dsp:spPr>
        <a:xfrm>
          <a:off x="288893" y="1492"/>
          <a:ext cx="4295730" cy="1154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Видеообращение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701" y="35300"/>
        <a:ext cx="4228114" cy="1086684"/>
      </dsp:txXfrm>
    </dsp:sp>
    <dsp:sp modelId="{6F4649D5-09B9-462F-99A6-799BCEA3DD5C}">
      <dsp:nvSpPr>
        <dsp:cNvPr id="0" name=""/>
        <dsp:cNvSpPr/>
      </dsp:nvSpPr>
      <dsp:spPr>
        <a:xfrm>
          <a:off x="718466" y="1155793"/>
          <a:ext cx="429573" cy="865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725"/>
              </a:lnTo>
              <a:lnTo>
                <a:pt x="429573" y="8657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E3ACE-CC68-4815-9543-6D53282470E7}">
      <dsp:nvSpPr>
        <dsp:cNvPr id="0" name=""/>
        <dsp:cNvSpPr/>
      </dsp:nvSpPr>
      <dsp:spPr>
        <a:xfrm>
          <a:off x="1148039" y="1444368"/>
          <a:ext cx="4397166" cy="11543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«Воспитательный потенциал моей дополнительной общеобразовательной программы»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1847" y="1478176"/>
        <a:ext cx="4329550" cy="1086684"/>
      </dsp:txXfrm>
    </dsp:sp>
    <dsp:sp modelId="{5075766B-2E57-4C9E-B8CC-DD2874F93332}">
      <dsp:nvSpPr>
        <dsp:cNvPr id="0" name=""/>
        <dsp:cNvSpPr/>
      </dsp:nvSpPr>
      <dsp:spPr>
        <a:xfrm>
          <a:off x="718466" y="1155793"/>
          <a:ext cx="429573" cy="2383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931"/>
              </a:lnTo>
              <a:lnTo>
                <a:pt x="429573" y="238393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3A574-F540-4C55-B7E9-82A13F9ADAB1}">
      <dsp:nvSpPr>
        <dsp:cNvPr id="0" name=""/>
        <dsp:cNvSpPr/>
      </dsp:nvSpPr>
      <dsp:spPr>
        <a:xfrm>
          <a:off x="1148039" y="2887245"/>
          <a:ext cx="4264966" cy="130496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«Образовательный потенциал программы профессионального развития педагога дополнительного образования»                                     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6260" y="2925466"/>
        <a:ext cx="4188524" cy="1228518"/>
      </dsp:txXfrm>
    </dsp:sp>
    <dsp:sp modelId="{11091F00-4821-4B67-BFED-EE6FE8316CC1}">
      <dsp:nvSpPr>
        <dsp:cNvPr id="0" name=""/>
        <dsp:cNvSpPr/>
      </dsp:nvSpPr>
      <dsp:spPr>
        <a:xfrm>
          <a:off x="5161774" y="1492"/>
          <a:ext cx="5049720" cy="1154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Педагогическое многоборье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582" y="35300"/>
        <a:ext cx="4982104" cy="1086684"/>
      </dsp:txXfrm>
    </dsp:sp>
    <dsp:sp modelId="{6CEDCBCC-3EF8-4193-B7A4-E6F7708DA496}">
      <dsp:nvSpPr>
        <dsp:cNvPr id="0" name=""/>
        <dsp:cNvSpPr/>
      </dsp:nvSpPr>
      <dsp:spPr>
        <a:xfrm>
          <a:off x="5666746" y="1155793"/>
          <a:ext cx="504972" cy="865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725"/>
              </a:lnTo>
              <a:lnTo>
                <a:pt x="504972" y="8657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5F6FA-FB26-4865-8191-C76CA551A820}">
      <dsp:nvSpPr>
        <dsp:cNvPr id="0" name=""/>
        <dsp:cNvSpPr/>
      </dsp:nvSpPr>
      <dsp:spPr>
        <a:xfrm>
          <a:off x="6171719" y="1444368"/>
          <a:ext cx="4383462" cy="11543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«Педагогическая задача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Диалог с великими умами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527" y="1478176"/>
        <a:ext cx="4315846" cy="1086684"/>
      </dsp:txXfrm>
    </dsp:sp>
    <dsp:sp modelId="{EF54898E-ECC8-4E98-B6CE-5278F5036DCA}">
      <dsp:nvSpPr>
        <dsp:cNvPr id="0" name=""/>
        <dsp:cNvSpPr/>
      </dsp:nvSpPr>
      <dsp:spPr>
        <a:xfrm>
          <a:off x="5666746" y="1155793"/>
          <a:ext cx="504972" cy="2308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601"/>
              </a:lnTo>
              <a:lnTo>
                <a:pt x="504972" y="230860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24C71-4F15-4E4F-9394-91BDB938F24F}">
      <dsp:nvSpPr>
        <dsp:cNvPr id="0" name=""/>
        <dsp:cNvSpPr/>
      </dsp:nvSpPr>
      <dsp:spPr>
        <a:xfrm>
          <a:off x="6171719" y="2887245"/>
          <a:ext cx="4342221" cy="11543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«Педагогическая ситуация»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527" y="2921053"/>
        <a:ext cx="4274605" cy="1086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60E72-9B35-49AC-884B-43B50E15E0D8}">
      <dsp:nvSpPr>
        <dsp:cNvPr id="0" name=""/>
        <dsp:cNvSpPr/>
      </dsp:nvSpPr>
      <dsp:spPr>
        <a:xfrm>
          <a:off x="0" y="175126"/>
          <a:ext cx="11454658" cy="1045548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Видеообращение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5126"/>
        <a:ext cx="11454658" cy="1045548"/>
      </dsp:txXfrm>
    </dsp:sp>
    <dsp:sp modelId="{44A8841A-AE78-4E24-8409-E9D940A6FB54}">
      <dsp:nvSpPr>
        <dsp:cNvPr id="0" name=""/>
        <dsp:cNvSpPr/>
      </dsp:nvSpPr>
      <dsp:spPr>
        <a:xfrm>
          <a:off x="0" y="1219206"/>
          <a:ext cx="5727329" cy="3888689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536575" lvl="0" indent="-35718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Длительность не более 3-х минут в формате .</a:t>
          </a:r>
          <a:r>
            <a:rPr lang="en-US" sz="2000" kern="1200" dirty="0" err="1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mp</a:t>
          </a:r>
          <a:r>
            <a:rPr lang="en-US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452438" lvl="0" indent="-2730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Содержание и форма видеозаписи определяется конкурсантом самостоятельно.</a:t>
          </a:r>
        </a:p>
        <a:p>
          <a:pPr marL="452438" lvl="0" indent="-2730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19206"/>
        <a:ext cx="5727329" cy="3888689"/>
      </dsp:txXfrm>
    </dsp:sp>
    <dsp:sp modelId="{BE6910AD-08B3-4E75-AA32-6C9FBAA90844}">
      <dsp:nvSpPr>
        <dsp:cNvPr id="0" name=""/>
        <dsp:cNvSpPr/>
      </dsp:nvSpPr>
      <dsp:spPr>
        <a:xfrm>
          <a:off x="5727329" y="1219187"/>
          <a:ext cx="5727329" cy="379247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2730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теме и глубина ее раскрытия.</a:t>
          </a:r>
        </a:p>
        <a:p>
          <a:pPr marL="536575" lvl="0" indent="-2635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57188" algn="l"/>
            </a:tabLs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Аргументированность и обоснованность собственной позиции.</a:t>
          </a:r>
        </a:p>
        <a:p>
          <a:pPr marL="536575" lvl="0" indent="-2635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Профессиональный кругозор и эрудиция конкурсанта.</a:t>
          </a:r>
        </a:p>
        <a:p>
          <a:pPr marL="0" lvl="0" indent="2730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Культура публичного выступления</a:t>
          </a: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329" y="1219187"/>
        <a:ext cx="5727329" cy="3792474"/>
      </dsp:txXfrm>
    </dsp:sp>
    <dsp:sp modelId="{F4ABC387-092F-492B-84AB-653C6F730BA1}">
      <dsp:nvSpPr>
        <dsp:cNvPr id="0" name=""/>
        <dsp:cNvSpPr/>
      </dsp:nvSpPr>
      <dsp:spPr>
        <a:xfrm>
          <a:off x="0" y="4981903"/>
          <a:ext cx="11454658" cy="421386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E3ED4-8C3C-4250-91EF-0E89DBF0560C}">
      <dsp:nvSpPr>
        <dsp:cNvPr id="0" name=""/>
        <dsp:cNvSpPr/>
      </dsp:nvSpPr>
      <dsp:spPr>
        <a:xfrm>
          <a:off x="1420850" y="4831"/>
          <a:ext cx="7423918" cy="916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развития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7689" y="31670"/>
        <a:ext cx="7370240" cy="862670"/>
      </dsp:txXfrm>
    </dsp:sp>
    <dsp:sp modelId="{49659088-C531-42F3-B81E-1621D4394C95}">
      <dsp:nvSpPr>
        <dsp:cNvPr id="0" name=""/>
        <dsp:cNvSpPr/>
      </dsp:nvSpPr>
      <dsp:spPr>
        <a:xfrm>
          <a:off x="1431540" y="1082494"/>
          <a:ext cx="916348" cy="9163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ED436F-6D66-4116-97A3-8B979870A415}">
      <dsp:nvSpPr>
        <dsp:cNvPr id="0" name=""/>
        <dsp:cNvSpPr/>
      </dsp:nvSpPr>
      <dsp:spPr>
        <a:xfrm>
          <a:off x="2402870" y="1082494"/>
          <a:ext cx="6452589" cy="9163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воспитания в системе образования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610" y="1127234"/>
        <a:ext cx="6363109" cy="826868"/>
      </dsp:txXfrm>
    </dsp:sp>
    <dsp:sp modelId="{37F9EF02-0513-4235-BBA4-642E2DEE4859}">
      <dsp:nvSpPr>
        <dsp:cNvPr id="0" name=""/>
        <dsp:cNvSpPr/>
      </dsp:nvSpPr>
      <dsp:spPr>
        <a:xfrm>
          <a:off x="1431540" y="2108805"/>
          <a:ext cx="916348" cy="9163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7B3BB-5AEE-4555-A153-ADD298AC0262}">
      <dsp:nvSpPr>
        <dsp:cNvPr id="0" name=""/>
        <dsp:cNvSpPr/>
      </dsp:nvSpPr>
      <dsp:spPr>
        <a:xfrm>
          <a:off x="2402870" y="2108805"/>
          <a:ext cx="6452589" cy="9163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семейного воспитания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610" y="2153545"/>
        <a:ext cx="6363109" cy="826868"/>
      </dsp:txXfrm>
    </dsp:sp>
    <dsp:sp modelId="{B4D37952-D66F-41AD-91F9-FED5EE1BBB46}">
      <dsp:nvSpPr>
        <dsp:cNvPr id="0" name=""/>
        <dsp:cNvSpPr/>
      </dsp:nvSpPr>
      <dsp:spPr>
        <a:xfrm>
          <a:off x="1431540" y="3135116"/>
          <a:ext cx="916348" cy="9163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7F903-C18F-4FCB-9170-E5B86324E9EE}">
      <dsp:nvSpPr>
        <dsp:cNvPr id="0" name=""/>
        <dsp:cNvSpPr/>
      </dsp:nvSpPr>
      <dsp:spPr>
        <a:xfrm>
          <a:off x="2402870" y="3135116"/>
          <a:ext cx="6452589" cy="9163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воспитательных возможностей информационных ресурсов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610" y="3179856"/>
        <a:ext cx="6363109" cy="826868"/>
      </dsp:txXfrm>
    </dsp:sp>
    <dsp:sp modelId="{70D82638-711B-40DA-AE5B-35E743C849F8}">
      <dsp:nvSpPr>
        <dsp:cNvPr id="0" name=""/>
        <dsp:cNvSpPr/>
      </dsp:nvSpPr>
      <dsp:spPr>
        <a:xfrm>
          <a:off x="1431540" y="4161427"/>
          <a:ext cx="916348" cy="9163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E2312-7FEF-4B76-B96E-0A5794D70FE3}">
      <dsp:nvSpPr>
        <dsp:cNvPr id="0" name=""/>
        <dsp:cNvSpPr/>
      </dsp:nvSpPr>
      <dsp:spPr>
        <a:xfrm>
          <a:off x="2402870" y="4161427"/>
          <a:ext cx="6452589" cy="9163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общественных объединений в сфере воспитания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610" y="4206167"/>
        <a:ext cx="6363109" cy="826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B68AF-6A41-4016-8FFE-C19C43AC77E0}">
      <dsp:nvSpPr>
        <dsp:cNvPr id="0" name=""/>
        <dsp:cNvSpPr/>
      </dsp:nvSpPr>
      <dsp:spPr>
        <a:xfrm>
          <a:off x="144134" y="232338"/>
          <a:ext cx="3425571" cy="1070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07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Гражданское воспитание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134" y="232338"/>
        <a:ext cx="3425571" cy="1070490"/>
      </dsp:txXfrm>
    </dsp:sp>
    <dsp:sp modelId="{2A7AA841-8334-45EB-9A6F-459A1C81D852}">
      <dsp:nvSpPr>
        <dsp:cNvPr id="0" name=""/>
        <dsp:cNvSpPr/>
      </dsp:nvSpPr>
      <dsp:spPr>
        <a:xfrm>
          <a:off x="1402" y="77712"/>
          <a:ext cx="749343" cy="112401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F0F11-9076-4FAA-8BDB-9253E87E9F78}">
      <dsp:nvSpPr>
        <dsp:cNvPr id="0" name=""/>
        <dsp:cNvSpPr/>
      </dsp:nvSpPr>
      <dsp:spPr>
        <a:xfrm>
          <a:off x="3844980" y="232338"/>
          <a:ext cx="3425571" cy="1070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07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  и формирование российской идентичности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4980" y="232338"/>
        <a:ext cx="3425571" cy="1070490"/>
      </dsp:txXfrm>
    </dsp:sp>
    <dsp:sp modelId="{D337EBBE-FA56-4F47-B00F-9522BA737ACB}">
      <dsp:nvSpPr>
        <dsp:cNvPr id="0" name=""/>
        <dsp:cNvSpPr/>
      </dsp:nvSpPr>
      <dsp:spPr>
        <a:xfrm>
          <a:off x="3702248" y="77712"/>
          <a:ext cx="749343" cy="112401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21390-34DB-4A65-ACCA-7DFA4EAC2790}">
      <dsp:nvSpPr>
        <dsp:cNvPr id="0" name=""/>
        <dsp:cNvSpPr/>
      </dsp:nvSpPr>
      <dsp:spPr>
        <a:xfrm>
          <a:off x="7545826" y="232338"/>
          <a:ext cx="3425571" cy="1070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07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Духовное и нравственное воспитание детей на основе российских традиционных ценностей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5826" y="232338"/>
        <a:ext cx="3425571" cy="1070490"/>
      </dsp:txXfrm>
    </dsp:sp>
    <dsp:sp modelId="{72510042-9F16-45C7-BC35-12C04D9AABA3}">
      <dsp:nvSpPr>
        <dsp:cNvPr id="0" name=""/>
        <dsp:cNvSpPr/>
      </dsp:nvSpPr>
      <dsp:spPr>
        <a:xfrm>
          <a:off x="7403094" y="77712"/>
          <a:ext cx="749343" cy="112401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958A9-B9BB-4DDA-AC28-8E87CFE7836B}">
      <dsp:nvSpPr>
        <dsp:cNvPr id="0" name=""/>
        <dsp:cNvSpPr/>
      </dsp:nvSpPr>
      <dsp:spPr>
        <a:xfrm>
          <a:off x="144134" y="1579967"/>
          <a:ext cx="3425571" cy="1070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07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Приобщение детей к культурному наследию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134" y="1579967"/>
        <a:ext cx="3425571" cy="1070490"/>
      </dsp:txXfrm>
    </dsp:sp>
    <dsp:sp modelId="{DF153447-4B24-4795-812A-4885E69710D5}">
      <dsp:nvSpPr>
        <dsp:cNvPr id="0" name=""/>
        <dsp:cNvSpPr/>
      </dsp:nvSpPr>
      <dsp:spPr>
        <a:xfrm>
          <a:off x="1402" y="1425341"/>
          <a:ext cx="749343" cy="112401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9B119-2622-4EDB-80FA-041FBFA87438}">
      <dsp:nvSpPr>
        <dsp:cNvPr id="0" name=""/>
        <dsp:cNvSpPr/>
      </dsp:nvSpPr>
      <dsp:spPr>
        <a:xfrm>
          <a:off x="3844980" y="1579967"/>
          <a:ext cx="3425571" cy="1070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07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Популяризация научных знаний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4980" y="1579967"/>
        <a:ext cx="3425571" cy="1070490"/>
      </dsp:txXfrm>
    </dsp:sp>
    <dsp:sp modelId="{5EDCE918-A74D-4A71-95E3-41C33AA9063F}">
      <dsp:nvSpPr>
        <dsp:cNvPr id="0" name=""/>
        <dsp:cNvSpPr/>
      </dsp:nvSpPr>
      <dsp:spPr>
        <a:xfrm>
          <a:off x="3702248" y="1425341"/>
          <a:ext cx="749343" cy="112401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6B18B-9CAE-4D58-9D7A-96AF9CCDB4C3}">
      <dsp:nvSpPr>
        <dsp:cNvPr id="0" name=""/>
        <dsp:cNvSpPr/>
      </dsp:nvSpPr>
      <dsp:spPr>
        <a:xfrm>
          <a:off x="7547228" y="1600200"/>
          <a:ext cx="3425571" cy="1070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07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воспитание и формирование культуры здоровья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7228" y="1600200"/>
        <a:ext cx="3425571" cy="1070490"/>
      </dsp:txXfrm>
    </dsp:sp>
    <dsp:sp modelId="{80643CDB-58B1-4566-9815-714F14CDAF25}">
      <dsp:nvSpPr>
        <dsp:cNvPr id="0" name=""/>
        <dsp:cNvSpPr/>
      </dsp:nvSpPr>
      <dsp:spPr>
        <a:xfrm>
          <a:off x="7403094" y="1425341"/>
          <a:ext cx="749343" cy="112401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8095D-B693-4420-90D9-1CCC9B55C4AC}">
      <dsp:nvSpPr>
        <dsp:cNvPr id="0" name=""/>
        <dsp:cNvSpPr/>
      </dsp:nvSpPr>
      <dsp:spPr>
        <a:xfrm>
          <a:off x="2057382" y="2895599"/>
          <a:ext cx="3425571" cy="1070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07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Трудовое воспитание и профессиональное самоопределение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382" y="2895599"/>
        <a:ext cx="3425571" cy="1070490"/>
      </dsp:txXfrm>
    </dsp:sp>
    <dsp:sp modelId="{1E108210-25EA-4F77-8421-8F665E16B93D}">
      <dsp:nvSpPr>
        <dsp:cNvPr id="0" name=""/>
        <dsp:cNvSpPr/>
      </dsp:nvSpPr>
      <dsp:spPr>
        <a:xfrm>
          <a:off x="1851825" y="2772970"/>
          <a:ext cx="749343" cy="112401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5F549-861F-40D5-AB91-AE40BB9A2F91}">
      <dsp:nvSpPr>
        <dsp:cNvPr id="0" name=""/>
        <dsp:cNvSpPr/>
      </dsp:nvSpPr>
      <dsp:spPr>
        <a:xfrm>
          <a:off x="5695403" y="2927596"/>
          <a:ext cx="3425571" cy="1070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079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воспитание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5403" y="2927596"/>
        <a:ext cx="3425571" cy="1070490"/>
      </dsp:txXfrm>
    </dsp:sp>
    <dsp:sp modelId="{4E74665F-D436-46E1-865B-FC881949CB63}">
      <dsp:nvSpPr>
        <dsp:cNvPr id="0" name=""/>
        <dsp:cNvSpPr/>
      </dsp:nvSpPr>
      <dsp:spPr>
        <a:xfrm>
          <a:off x="5552671" y="2772970"/>
          <a:ext cx="749343" cy="112401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44FD3-A7AA-413B-A2C5-648F7CDBC151}">
      <dsp:nvSpPr>
        <dsp:cNvPr id="0" name=""/>
        <dsp:cNvSpPr/>
      </dsp:nvSpPr>
      <dsp:spPr>
        <a:xfrm rot="10800000">
          <a:off x="2069741" y="1821"/>
          <a:ext cx="7752969" cy="46770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Какова цель обращения и целевая аудитория?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6667" y="1821"/>
        <a:ext cx="7636043" cy="467703"/>
      </dsp:txXfrm>
    </dsp:sp>
    <dsp:sp modelId="{4D1F9B7F-FC69-40B0-AF51-F305960A6C0A}">
      <dsp:nvSpPr>
        <dsp:cNvPr id="0" name=""/>
        <dsp:cNvSpPr/>
      </dsp:nvSpPr>
      <dsp:spPr>
        <a:xfrm>
          <a:off x="1835889" y="1821"/>
          <a:ext cx="467703" cy="467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903CCE-EE15-4626-9D2B-844459194CA1}">
      <dsp:nvSpPr>
        <dsp:cNvPr id="0" name=""/>
        <dsp:cNvSpPr/>
      </dsp:nvSpPr>
      <dsp:spPr>
        <a:xfrm rot="10800000">
          <a:off x="2069741" y="609137"/>
          <a:ext cx="7752969" cy="6793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</a:t>
          </a:r>
          <a:r>
            <a:rPr lang="ru-RU" sz="1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«вызовы»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определяете как проблемное поле для деятельности в реализации воспитательного потенциала своей программы? Почему остановили выбор именно на них?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39591" y="609137"/>
        <a:ext cx="7583119" cy="679399"/>
      </dsp:txXfrm>
    </dsp:sp>
    <dsp:sp modelId="{817483F9-492C-40E1-AE83-FEBB36BAA064}">
      <dsp:nvSpPr>
        <dsp:cNvPr id="0" name=""/>
        <dsp:cNvSpPr/>
      </dsp:nvSpPr>
      <dsp:spPr>
        <a:xfrm>
          <a:off x="1835889" y="714985"/>
          <a:ext cx="467703" cy="467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C3936D-C3F6-49BA-A636-B03F2F255E87}">
      <dsp:nvSpPr>
        <dsp:cNvPr id="0" name=""/>
        <dsp:cNvSpPr/>
      </dsp:nvSpPr>
      <dsp:spPr>
        <a:xfrm rot="10800000">
          <a:off x="2069741" y="1428149"/>
          <a:ext cx="7752969" cy="46770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Какое образовательное решение предлагаете в качестве ответа на определенные Вами вызовы?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6667" y="1428149"/>
        <a:ext cx="7636043" cy="467703"/>
      </dsp:txXfrm>
    </dsp:sp>
    <dsp:sp modelId="{23EEC7E8-307C-471F-A76C-A7339621F7CF}">
      <dsp:nvSpPr>
        <dsp:cNvPr id="0" name=""/>
        <dsp:cNvSpPr/>
      </dsp:nvSpPr>
      <dsp:spPr>
        <a:xfrm>
          <a:off x="1835889" y="1428149"/>
          <a:ext cx="467703" cy="467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6A8122-3A29-4D7F-B4A5-B0F4FA80073A}">
      <dsp:nvSpPr>
        <dsp:cNvPr id="0" name=""/>
        <dsp:cNvSpPr/>
      </dsp:nvSpPr>
      <dsp:spPr>
        <a:xfrm rot="10800000">
          <a:off x="2069741" y="2035465"/>
          <a:ext cx="7752969" cy="46770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чем заключается потенциальная польза и риски предложенных решений?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6667" y="2035465"/>
        <a:ext cx="7636043" cy="467703"/>
      </dsp:txXfrm>
    </dsp:sp>
    <dsp:sp modelId="{B7B8B585-9B91-4F5C-A1E4-47F34772640A}">
      <dsp:nvSpPr>
        <dsp:cNvPr id="0" name=""/>
        <dsp:cNvSpPr/>
      </dsp:nvSpPr>
      <dsp:spPr>
        <a:xfrm>
          <a:off x="1835889" y="2035465"/>
          <a:ext cx="467703" cy="467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DA9FE0-200A-4DF0-8000-79CB9F1ED56E}">
      <dsp:nvSpPr>
        <dsp:cNvPr id="0" name=""/>
        <dsp:cNvSpPr/>
      </dsp:nvSpPr>
      <dsp:spPr>
        <a:xfrm rot="10800000">
          <a:off x="2069741" y="2642781"/>
          <a:ext cx="7752969" cy="46770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эти вызовы и решения отражают Ваши профессиональные взгляды и опыт?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6667" y="2642781"/>
        <a:ext cx="7636043" cy="467703"/>
      </dsp:txXfrm>
    </dsp:sp>
    <dsp:sp modelId="{BAC4F52E-51E1-4F70-B546-ADC9C84FC3B6}">
      <dsp:nvSpPr>
        <dsp:cNvPr id="0" name=""/>
        <dsp:cNvSpPr/>
      </dsp:nvSpPr>
      <dsp:spPr>
        <a:xfrm>
          <a:off x="1835889" y="2642781"/>
          <a:ext cx="467703" cy="467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774C6E-4174-4617-A6F0-A6C86F02730A}">
      <dsp:nvSpPr>
        <dsp:cNvPr id="0" name=""/>
        <dsp:cNvSpPr/>
      </dsp:nvSpPr>
      <dsp:spPr>
        <a:xfrm rot="10800000">
          <a:off x="2069741" y="3250097"/>
          <a:ext cx="7752969" cy="7963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 достижимые результаты предполагаете получить в рамках своих образовательных решений для конкретной целевой 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группы 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68817" y="3250097"/>
        <a:ext cx="7553893" cy="796306"/>
      </dsp:txXfrm>
    </dsp:sp>
    <dsp:sp modelId="{5C067B9F-B369-4072-AA94-2733B2954825}">
      <dsp:nvSpPr>
        <dsp:cNvPr id="0" name=""/>
        <dsp:cNvSpPr/>
      </dsp:nvSpPr>
      <dsp:spPr>
        <a:xfrm>
          <a:off x="1835889" y="3414399"/>
          <a:ext cx="467703" cy="467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AE153F-97E9-437A-A3CE-79937DD7A308}">
      <dsp:nvSpPr>
        <dsp:cNvPr id="0" name=""/>
        <dsp:cNvSpPr/>
      </dsp:nvSpPr>
      <dsp:spPr>
        <a:xfrm rot="10800000">
          <a:off x="2069741" y="4186480"/>
          <a:ext cx="7752969" cy="46677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результаты предложенных образовательных решений в рамках программы уже достигнуты?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6435" y="4186480"/>
        <a:ext cx="7636275" cy="466777"/>
      </dsp:txXfrm>
    </dsp:sp>
    <dsp:sp modelId="{2A2EEEF4-CD67-4B76-A152-9B71FB4497CF}">
      <dsp:nvSpPr>
        <dsp:cNvPr id="0" name=""/>
        <dsp:cNvSpPr/>
      </dsp:nvSpPr>
      <dsp:spPr>
        <a:xfrm>
          <a:off x="1835889" y="4186017"/>
          <a:ext cx="467703" cy="467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0FD3A8-AB0A-4D69-86C4-4111A1B0DFA2}">
      <dsp:nvSpPr>
        <dsp:cNvPr id="0" name=""/>
        <dsp:cNvSpPr/>
      </dsp:nvSpPr>
      <dsp:spPr>
        <a:xfrm rot="10800000">
          <a:off x="2069741" y="4793333"/>
          <a:ext cx="7752969" cy="46770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перспективы развития воспитательного потенциала программы Вы наметили?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6667" y="4793333"/>
        <a:ext cx="7636043" cy="467703"/>
      </dsp:txXfrm>
    </dsp:sp>
    <dsp:sp modelId="{6FD60E49-6BF5-4286-97F6-F09FF1692BEA}">
      <dsp:nvSpPr>
        <dsp:cNvPr id="0" name=""/>
        <dsp:cNvSpPr/>
      </dsp:nvSpPr>
      <dsp:spPr>
        <a:xfrm>
          <a:off x="1835889" y="4793333"/>
          <a:ext cx="467703" cy="467703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44FD3-A7AA-413B-A2C5-648F7CDBC151}">
      <dsp:nvSpPr>
        <dsp:cNvPr id="0" name=""/>
        <dsp:cNvSpPr/>
      </dsp:nvSpPr>
      <dsp:spPr>
        <a:xfrm rot="10800000">
          <a:off x="2091503" y="3692"/>
          <a:ext cx="7651623" cy="6568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Какова цель обращения и целевая аудитория?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5718" y="3692"/>
        <a:ext cx="7487408" cy="656859"/>
      </dsp:txXfrm>
    </dsp:sp>
    <dsp:sp modelId="{4D1F9B7F-FC69-40B0-AF51-F305960A6C0A}">
      <dsp:nvSpPr>
        <dsp:cNvPr id="0" name=""/>
        <dsp:cNvSpPr/>
      </dsp:nvSpPr>
      <dsp:spPr>
        <a:xfrm>
          <a:off x="1763073" y="3692"/>
          <a:ext cx="656859" cy="65685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52516D-942D-4839-A382-9FA175DE68AE}">
      <dsp:nvSpPr>
        <dsp:cNvPr id="0" name=""/>
        <dsp:cNvSpPr/>
      </dsp:nvSpPr>
      <dsp:spPr>
        <a:xfrm rot="10800000">
          <a:off x="2091503" y="856629"/>
          <a:ext cx="7651623" cy="6568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какой(их)  проблем(ы)  является основой реализации Вашей программы наставничества?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5718" y="856629"/>
        <a:ext cx="7487408" cy="656859"/>
      </dsp:txXfrm>
    </dsp:sp>
    <dsp:sp modelId="{F998C51C-152D-4A2B-96B6-8FA537D2B84D}">
      <dsp:nvSpPr>
        <dsp:cNvPr id="0" name=""/>
        <dsp:cNvSpPr/>
      </dsp:nvSpPr>
      <dsp:spPr>
        <a:xfrm>
          <a:off x="1763073" y="856629"/>
          <a:ext cx="656859" cy="65685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3B86DE-C774-4E78-ACFC-94C1F42126B5}">
      <dsp:nvSpPr>
        <dsp:cNvPr id="0" name=""/>
        <dsp:cNvSpPr/>
      </dsp:nvSpPr>
      <dsp:spPr>
        <a:xfrm rot="10800000">
          <a:off x="2091503" y="1709565"/>
          <a:ext cx="7651623" cy="6568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Какую цель и задачи Вы ставите, чтобы найти образовательное решение данной проблемы?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5718" y="1709565"/>
        <a:ext cx="7487408" cy="656859"/>
      </dsp:txXfrm>
    </dsp:sp>
    <dsp:sp modelId="{A186C736-8150-4D55-BB11-4A7E76220B70}">
      <dsp:nvSpPr>
        <dsp:cNvPr id="0" name=""/>
        <dsp:cNvSpPr/>
      </dsp:nvSpPr>
      <dsp:spPr>
        <a:xfrm>
          <a:off x="1763073" y="1709565"/>
          <a:ext cx="656859" cy="65685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858F57-3829-4941-BD4F-FFACBC96113A}">
      <dsp:nvSpPr>
        <dsp:cNvPr id="0" name=""/>
        <dsp:cNvSpPr/>
      </dsp:nvSpPr>
      <dsp:spPr>
        <a:xfrm rot="10800000">
          <a:off x="2091503" y="2562501"/>
          <a:ext cx="7651623" cy="6568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содержание программы  соотносится с целью и задачами?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5718" y="2562501"/>
        <a:ext cx="7487408" cy="656859"/>
      </dsp:txXfrm>
    </dsp:sp>
    <dsp:sp modelId="{D78CDD1B-5CEE-4D5A-A162-5BF44B93F985}">
      <dsp:nvSpPr>
        <dsp:cNvPr id="0" name=""/>
        <dsp:cNvSpPr/>
      </dsp:nvSpPr>
      <dsp:spPr>
        <a:xfrm>
          <a:off x="1763073" y="2562501"/>
          <a:ext cx="656859" cy="65685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1AB161-1424-4527-8CF5-047F3B881237}">
      <dsp:nvSpPr>
        <dsp:cNvPr id="0" name=""/>
        <dsp:cNvSpPr/>
      </dsp:nvSpPr>
      <dsp:spPr>
        <a:xfrm rot="10800000">
          <a:off x="2091503" y="3415438"/>
          <a:ext cx="7651623" cy="6568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 достижимые результаты предполагаете получить в рамках программы профессионального развития педагога?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5718" y="3415438"/>
        <a:ext cx="7487408" cy="656859"/>
      </dsp:txXfrm>
    </dsp:sp>
    <dsp:sp modelId="{60D0CC26-2EAC-4E7A-979F-B1A9D1B23217}">
      <dsp:nvSpPr>
        <dsp:cNvPr id="0" name=""/>
        <dsp:cNvSpPr/>
      </dsp:nvSpPr>
      <dsp:spPr>
        <a:xfrm>
          <a:off x="1763073" y="3415438"/>
          <a:ext cx="656859" cy="65685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A765B1-E2D0-4914-BE4D-9FACA5CA02AE}">
      <dsp:nvSpPr>
        <dsp:cNvPr id="0" name=""/>
        <dsp:cNvSpPr/>
      </dsp:nvSpPr>
      <dsp:spPr>
        <a:xfrm rot="10800000">
          <a:off x="2091503" y="4268374"/>
          <a:ext cx="7651623" cy="6568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формы, методы  работы с наставляемым(и) наиболее эффективны, на Ваш взгляд, для решения проблемы и почему?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5718" y="4268374"/>
        <a:ext cx="7487408" cy="656859"/>
      </dsp:txXfrm>
    </dsp:sp>
    <dsp:sp modelId="{CD56932F-71DF-48D5-AFC3-39EA56FC7DC9}">
      <dsp:nvSpPr>
        <dsp:cNvPr id="0" name=""/>
        <dsp:cNvSpPr/>
      </dsp:nvSpPr>
      <dsp:spPr>
        <a:xfrm>
          <a:off x="1763073" y="4268374"/>
          <a:ext cx="656859" cy="65685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12BE58-69AB-4951-9335-67A89EDD6B85}">
      <dsp:nvSpPr>
        <dsp:cNvPr id="0" name=""/>
        <dsp:cNvSpPr/>
      </dsp:nvSpPr>
      <dsp:spPr>
        <a:xfrm rot="10800000">
          <a:off x="2091503" y="5121311"/>
          <a:ext cx="7651623" cy="6568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96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особенности организации образовательного процесса Вы бы подчеркнули? Обоснуйте их выбор.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5718" y="5121311"/>
        <a:ext cx="7487408" cy="656859"/>
      </dsp:txXfrm>
    </dsp:sp>
    <dsp:sp modelId="{73A9B486-01F2-4A39-B7B4-891856393DA2}">
      <dsp:nvSpPr>
        <dsp:cNvPr id="0" name=""/>
        <dsp:cNvSpPr/>
      </dsp:nvSpPr>
      <dsp:spPr>
        <a:xfrm>
          <a:off x="1763073" y="5121311"/>
          <a:ext cx="656859" cy="65685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399A8-5E86-48D0-A0A1-9CBCB3273FF4}">
      <dsp:nvSpPr>
        <dsp:cNvPr id="0" name=""/>
        <dsp:cNvSpPr/>
      </dsp:nvSpPr>
      <dsp:spPr>
        <a:xfrm rot="10800000">
          <a:off x="2150671" y="1919"/>
          <a:ext cx="7752969" cy="7914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99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Каков инструментарий определения эффективности Вашей программы?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8527" y="1919"/>
        <a:ext cx="7555113" cy="791424"/>
      </dsp:txXfrm>
    </dsp:sp>
    <dsp:sp modelId="{9B197AF8-A863-42C1-AB0C-2C4F0CECAFB4}">
      <dsp:nvSpPr>
        <dsp:cNvPr id="0" name=""/>
        <dsp:cNvSpPr/>
      </dsp:nvSpPr>
      <dsp:spPr>
        <a:xfrm>
          <a:off x="1754959" y="1919"/>
          <a:ext cx="791424" cy="7914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E4B8F-4879-4AFE-97B3-F71D47D99F21}">
      <dsp:nvSpPr>
        <dsp:cNvPr id="0" name=""/>
        <dsp:cNvSpPr/>
      </dsp:nvSpPr>
      <dsp:spPr>
        <a:xfrm rot="10800000">
          <a:off x="2195251" y="1032162"/>
          <a:ext cx="7752969" cy="7914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99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конкретные результаты предложенных образовательных решений в рамках программы уже достигнуты?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93107" y="1032162"/>
        <a:ext cx="7555113" cy="791424"/>
      </dsp:txXfrm>
    </dsp:sp>
    <dsp:sp modelId="{E1CD0B4A-3019-401D-869E-500E40D7AF68}">
      <dsp:nvSpPr>
        <dsp:cNvPr id="0" name=""/>
        <dsp:cNvSpPr/>
      </dsp:nvSpPr>
      <dsp:spPr>
        <a:xfrm>
          <a:off x="1754959" y="1029590"/>
          <a:ext cx="791424" cy="7914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363C7F-455C-4E54-A14F-CF11C5B74560}">
      <dsp:nvSpPr>
        <dsp:cNvPr id="0" name=""/>
        <dsp:cNvSpPr/>
      </dsp:nvSpPr>
      <dsp:spPr>
        <a:xfrm rot="10800000">
          <a:off x="2150671" y="2057260"/>
          <a:ext cx="7752969" cy="7914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99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происходит обратная связь с наставляемыми  и корректировка программы?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8527" y="2057260"/>
        <a:ext cx="7555113" cy="791424"/>
      </dsp:txXfrm>
    </dsp:sp>
    <dsp:sp modelId="{F99BA243-59CB-4740-8A8B-F847D0914CBF}">
      <dsp:nvSpPr>
        <dsp:cNvPr id="0" name=""/>
        <dsp:cNvSpPr/>
      </dsp:nvSpPr>
      <dsp:spPr>
        <a:xfrm>
          <a:off x="1754959" y="2057260"/>
          <a:ext cx="791424" cy="7914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4B3CE6-0209-47BD-B0E0-5DA3A771B06A}">
      <dsp:nvSpPr>
        <dsp:cNvPr id="0" name=""/>
        <dsp:cNvSpPr/>
      </dsp:nvSpPr>
      <dsp:spPr>
        <a:xfrm rot="10800000">
          <a:off x="2150671" y="3084930"/>
          <a:ext cx="7752969" cy="7914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99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Что дает Вам лично и Вашим наставляемым  реализация программы наставничества?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8527" y="3084930"/>
        <a:ext cx="7555113" cy="791424"/>
      </dsp:txXfrm>
    </dsp:sp>
    <dsp:sp modelId="{7D71FCA5-9448-4F96-AE47-D7E27DCE6D8D}">
      <dsp:nvSpPr>
        <dsp:cNvPr id="0" name=""/>
        <dsp:cNvSpPr/>
      </dsp:nvSpPr>
      <dsp:spPr>
        <a:xfrm>
          <a:off x="1754959" y="3084930"/>
          <a:ext cx="791424" cy="7914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F022C6-CB44-4446-97FB-C5532F2878D9}">
      <dsp:nvSpPr>
        <dsp:cNvPr id="0" name=""/>
        <dsp:cNvSpPr/>
      </dsp:nvSpPr>
      <dsp:spPr>
        <a:xfrm rot="10800000">
          <a:off x="2150671" y="4112600"/>
          <a:ext cx="7752969" cy="79142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899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Какие перспективы развития программы наставничества  Вы наметили?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8527" y="4112600"/>
        <a:ext cx="7555113" cy="791424"/>
      </dsp:txXfrm>
    </dsp:sp>
    <dsp:sp modelId="{82B75F74-C27F-4643-882E-0D4E298B37AA}">
      <dsp:nvSpPr>
        <dsp:cNvPr id="0" name=""/>
        <dsp:cNvSpPr/>
      </dsp:nvSpPr>
      <dsp:spPr>
        <a:xfrm>
          <a:off x="1754959" y="4112600"/>
          <a:ext cx="791424" cy="79142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8B792-6186-46E4-ACFE-BA43DDEF7756}">
      <dsp:nvSpPr>
        <dsp:cNvPr id="0" name=""/>
        <dsp:cNvSpPr/>
      </dsp:nvSpPr>
      <dsp:spPr>
        <a:xfrm rot="10800000">
          <a:off x="1902783" y="4483"/>
          <a:ext cx="6688836" cy="872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5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Проанализируйте высказывание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20784" y="4483"/>
        <a:ext cx="6470835" cy="872006"/>
      </dsp:txXfrm>
    </dsp:sp>
    <dsp:sp modelId="{2F91720B-5E55-41EB-BDCA-F0639941A4AD}">
      <dsp:nvSpPr>
        <dsp:cNvPr id="0" name=""/>
        <dsp:cNvSpPr/>
      </dsp:nvSpPr>
      <dsp:spPr>
        <a:xfrm>
          <a:off x="1466780" y="4483"/>
          <a:ext cx="872006" cy="87200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7E2853-7457-4B4E-B274-7E5CDCB15FC0}">
      <dsp:nvSpPr>
        <dsp:cNvPr id="0" name=""/>
        <dsp:cNvSpPr/>
      </dsp:nvSpPr>
      <dsp:spPr>
        <a:xfrm rot="10800000">
          <a:off x="1902783" y="1136789"/>
          <a:ext cx="6688836" cy="872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5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Какую ключевую мысль оно транслирует?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20784" y="1136789"/>
        <a:ext cx="6470835" cy="872006"/>
      </dsp:txXfrm>
    </dsp:sp>
    <dsp:sp modelId="{BFBBE526-AD82-491B-A700-CD0532F463AC}">
      <dsp:nvSpPr>
        <dsp:cNvPr id="0" name=""/>
        <dsp:cNvSpPr/>
      </dsp:nvSpPr>
      <dsp:spPr>
        <a:xfrm>
          <a:off x="1466780" y="1136789"/>
          <a:ext cx="872006" cy="87200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282168-A76A-408C-ABFF-166EBDF0AAEE}">
      <dsp:nvSpPr>
        <dsp:cNvPr id="0" name=""/>
        <dsp:cNvSpPr/>
      </dsp:nvSpPr>
      <dsp:spPr>
        <a:xfrm rot="10800000">
          <a:off x="1902783" y="2269096"/>
          <a:ext cx="6688836" cy="872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5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Разделяете ли Вы позицию автора по данному вопросу?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20784" y="2269096"/>
        <a:ext cx="6470835" cy="872006"/>
      </dsp:txXfrm>
    </dsp:sp>
    <dsp:sp modelId="{B8C2147C-A93C-4C90-80C2-2D56C857E393}">
      <dsp:nvSpPr>
        <dsp:cNvPr id="0" name=""/>
        <dsp:cNvSpPr/>
      </dsp:nvSpPr>
      <dsp:spPr>
        <a:xfrm>
          <a:off x="1466780" y="2269096"/>
          <a:ext cx="872006" cy="87200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6FFF6A-3E5B-4592-B548-807BDC52CB77}">
      <dsp:nvSpPr>
        <dsp:cNvPr id="0" name=""/>
        <dsp:cNvSpPr/>
      </dsp:nvSpPr>
      <dsp:spPr>
        <a:xfrm rot="10800000">
          <a:off x="1902783" y="3401403"/>
          <a:ext cx="6688836" cy="872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5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Сформулируйте и обоснуйте собственную позицию, опираясь на профессиональный опыт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20784" y="3401403"/>
        <a:ext cx="6470835" cy="872006"/>
      </dsp:txXfrm>
    </dsp:sp>
    <dsp:sp modelId="{AD0FCB49-D398-4ABB-828D-0CC68E63A30D}">
      <dsp:nvSpPr>
        <dsp:cNvPr id="0" name=""/>
        <dsp:cNvSpPr/>
      </dsp:nvSpPr>
      <dsp:spPr>
        <a:xfrm>
          <a:off x="1466780" y="3401403"/>
          <a:ext cx="872006" cy="87200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678F6E-A1A4-462C-8275-1564F5EB8AF8}">
      <dsp:nvSpPr>
        <dsp:cNvPr id="0" name=""/>
        <dsp:cNvSpPr/>
      </dsp:nvSpPr>
      <dsp:spPr>
        <a:xfrm rot="10800000">
          <a:off x="1902783" y="4533710"/>
          <a:ext cx="6688836" cy="872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5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данный вопрос находит отражение в Вашей дополнительной общеобразовательной программе/программе наставничества? Приведите примеры</a:t>
          </a:r>
          <a:r>
            <a:rPr lang="ru-RU" sz="1800" b="1" kern="1200" dirty="0" smtClean="0"/>
            <a:t>.</a:t>
          </a:r>
          <a:endParaRPr lang="ru-RU" sz="1800" kern="1200" dirty="0"/>
        </a:p>
      </dsp:txBody>
      <dsp:txXfrm rot="10800000">
        <a:off x="2120784" y="4533710"/>
        <a:ext cx="6470835" cy="872006"/>
      </dsp:txXfrm>
    </dsp:sp>
    <dsp:sp modelId="{AF196462-DE80-4DF8-BA35-A81BE04B3BE3}">
      <dsp:nvSpPr>
        <dsp:cNvPr id="0" name=""/>
        <dsp:cNvSpPr/>
      </dsp:nvSpPr>
      <dsp:spPr>
        <a:xfrm>
          <a:off x="1466780" y="4533710"/>
          <a:ext cx="872006" cy="87200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4D133-2A7D-449E-A756-42FC5FC6B1BA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CAC5-9DDB-44A5-B23D-B53F37571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8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CAC5-9DDB-44A5-B23D-B53F3757134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3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CAC5-9DDB-44A5-B23D-B53F3757134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1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427979"/>
            <a:ext cx="1018540" cy="1430020"/>
          </a:xfrm>
          <a:custGeom>
            <a:avLst/>
            <a:gdLst/>
            <a:ahLst/>
            <a:cxnLst/>
            <a:rect l="l" t="t" r="r" b="b"/>
            <a:pathLst>
              <a:path w="1018540" h="1430020">
                <a:moveTo>
                  <a:pt x="1018032" y="1207770"/>
                </a:moveTo>
                <a:lnTo>
                  <a:pt x="224980" y="1207770"/>
                </a:lnTo>
                <a:lnTo>
                  <a:pt x="224980" y="0"/>
                </a:lnTo>
                <a:lnTo>
                  <a:pt x="0" y="0"/>
                </a:lnTo>
                <a:lnTo>
                  <a:pt x="0" y="1207770"/>
                </a:lnTo>
                <a:lnTo>
                  <a:pt x="0" y="1430020"/>
                </a:lnTo>
                <a:lnTo>
                  <a:pt x="1018032" y="1430020"/>
                </a:lnTo>
                <a:lnTo>
                  <a:pt x="1018032" y="120777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73968" y="0"/>
            <a:ext cx="1018540" cy="1430020"/>
          </a:xfrm>
          <a:custGeom>
            <a:avLst/>
            <a:gdLst/>
            <a:ahLst/>
            <a:cxnLst/>
            <a:rect l="l" t="t" r="r" b="b"/>
            <a:pathLst>
              <a:path w="1018540" h="1430020">
                <a:moveTo>
                  <a:pt x="1018032" y="0"/>
                </a:moveTo>
                <a:lnTo>
                  <a:pt x="0" y="0"/>
                </a:lnTo>
                <a:lnTo>
                  <a:pt x="0" y="222250"/>
                </a:lnTo>
                <a:lnTo>
                  <a:pt x="793115" y="222250"/>
                </a:lnTo>
                <a:lnTo>
                  <a:pt x="793115" y="1430020"/>
                </a:lnTo>
                <a:lnTo>
                  <a:pt x="1018032" y="1430020"/>
                </a:lnTo>
                <a:lnTo>
                  <a:pt x="1018032" y="222250"/>
                </a:lnTo>
                <a:lnTo>
                  <a:pt x="1018032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73968" y="5427979"/>
            <a:ext cx="1018540" cy="1428750"/>
          </a:xfrm>
          <a:custGeom>
            <a:avLst/>
            <a:gdLst/>
            <a:ahLst/>
            <a:cxnLst/>
            <a:rect l="l" t="t" r="r" b="b"/>
            <a:pathLst>
              <a:path w="1018540" h="1428750">
                <a:moveTo>
                  <a:pt x="1018032" y="0"/>
                </a:moveTo>
                <a:lnTo>
                  <a:pt x="825754" y="0"/>
                </a:lnTo>
                <a:lnTo>
                  <a:pt x="825754" y="1195070"/>
                </a:lnTo>
                <a:lnTo>
                  <a:pt x="0" y="1195070"/>
                </a:lnTo>
                <a:lnTo>
                  <a:pt x="0" y="1428750"/>
                </a:lnTo>
                <a:lnTo>
                  <a:pt x="1018032" y="1428750"/>
                </a:lnTo>
                <a:lnTo>
                  <a:pt x="1018032" y="1195070"/>
                </a:lnTo>
                <a:lnTo>
                  <a:pt x="1018032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057910" cy="1430020"/>
          </a:xfrm>
          <a:custGeom>
            <a:avLst/>
            <a:gdLst/>
            <a:ahLst/>
            <a:cxnLst/>
            <a:rect l="l" t="t" r="r" b="b"/>
            <a:pathLst>
              <a:path w="1057910" h="1430020">
                <a:moveTo>
                  <a:pt x="1057656" y="0"/>
                </a:moveTo>
                <a:lnTo>
                  <a:pt x="0" y="0"/>
                </a:lnTo>
                <a:lnTo>
                  <a:pt x="0" y="233680"/>
                </a:lnTo>
                <a:lnTo>
                  <a:pt x="0" y="1430020"/>
                </a:lnTo>
                <a:lnTo>
                  <a:pt x="230733" y="1430020"/>
                </a:lnTo>
                <a:lnTo>
                  <a:pt x="230733" y="233680"/>
                </a:lnTo>
                <a:lnTo>
                  <a:pt x="1057656" y="233680"/>
                </a:lnTo>
                <a:lnTo>
                  <a:pt x="1057656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35" y="365759"/>
            <a:ext cx="1677924" cy="743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0198" y="490804"/>
            <a:ext cx="9653905" cy="1266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309229" y="3911853"/>
            <a:ext cx="367601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427979"/>
            <a:ext cx="1018540" cy="1430020"/>
          </a:xfrm>
          <a:custGeom>
            <a:avLst/>
            <a:gdLst/>
            <a:ahLst/>
            <a:cxnLst/>
            <a:rect l="l" t="t" r="r" b="b"/>
            <a:pathLst>
              <a:path w="1018540" h="1430020">
                <a:moveTo>
                  <a:pt x="1018032" y="1207770"/>
                </a:moveTo>
                <a:lnTo>
                  <a:pt x="224980" y="1207770"/>
                </a:lnTo>
                <a:lnTo>
                  <a:pt x="224980" y="0"/>
                </a:lnTo>
                <a:lnTo>
                  <a:pt x="0" y="0"/>
                </a:lnTo>
                <a:lnTo>
                  <a:pt x="0" y="1207770"/>
                </a:lnTo>
                <a:lnTo>
                  <a:pt x="0" y="1430020"/>
                </a:lnTo>
                <a:lnTo>
                  <a:pt x="1018032" y="1430020"/>
                </a:lnTo>
                <a:lnTo>
                  <a:pt x="1018032" y="120777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73968" y="0"/>
            <a:ext cx="1018540" cy="1430020"/>
          </a:xfrm>
          <a:custGeom>
            <a:avLst/>
            <a:gdLst/>
            <a:ahLst/>
            <a:cxnLst/>
            <a:rect l="l" t="t" r="r" b="b"/>
            <a:pathLst>
              <a:path w="1018540" h="1430020">
                <a:moveTo>
                  <a:pt x="1018032" y="0"/>
                </a:moveTo>
                <a:lnTo>
                  <a:pt x="0" y="0"/>
                </a:lnTo>
                <a:lnTo>
                  <a:pt x="0" y="222250"/>
                </a:lnTo>
                <a:lnTo>
                  <a:pt x="793115" y="222250"/>
                </a:lnTo>
                <a:lnTo>
                  <a:pt x="793115" y="1430020"/>
                </a:lnTo>
                <a:lnTo>
                  <a:pt x="1018032" y="1430020"/>
                </a:lnTo>
                <a:lnTo>
                  <a:pt x="1018032" y="222250"/>
                </a:lnTo>
                <a:lnTo>
                  <a:pt x="1018032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73968" y="5427979"/>
            <a:ext cx="1018540" cy="1428750"/>
          </a:xfrm>
          <a:custGeom>
            <a:avLst/>
            <a:gdLst/>
            <a:ahLst/>
            <a:cxnLst/>
            <a:rect l="l" t="t" r="r" b="b"/>
            <a:pathLst>
              <a:path w="1018540" h="1428750">
                <a:moveTo>
                  <a:pt x="1018032" y="0"/>
                </a:moveTo>
                <a:lnTo>
                  <a:pt x="825754" y="0"/>
                </a:lnTo>
                <a:lnTo>
                  <a:pt x="825754" y="1195070"/>
                </a:lnTo>
                <a:lnTo>
                  <a:pt x="0" y="1195070"/>
                </a:lnTo>
                <a:lnTo>
                  <a:pt x="0" y="1428750"/>
                </a:lnTo>
                <a:lnTo>
                  <a:pt x="1018032" y="1428750"/>
                </a:lnTo>
                <a:lnTo>
                  <a:pt x="1018032" y="1195070"/>
                </a:lnTo>
                <a:lnTo>
                  <a:pt x="1018032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057910" cy="1430020"/>
          </a:xfrm>
          <a:custGeom>
            <a:avLst/>
            <a:gdLst/>
            <a:ahLst/>
            <a:cxnLst/>
            <a:rect l="l" t="t" r="r" b="b"/>
            <a:pathLst>
              <a:path w="1057910" h="1430020">
                <a:moveTo>
                  <a:pt x="1057656" y="0"/>
                </a:moveTo>
                <a:lnTo>
                  <a:pt x="0" y="0"/>
                </a:lnTo>
                <a:lnTo>
                  <a:pt x="0" y="233680"/>
                </a:lnTo>
                <a:lnTo>
                  <a:pt x="0" y="1430020"/>
                </a:lnTo>
                <a:lnTo>
                  <a:pt x="230733" y="1430020"/>
                </a:lnTo>
                <a:lnTo>
                  <a:pt x="230733" y="233680"/>
                </a:lnTo>
                <a:lnTo>
                  <a:pt x="1057656" y="233680"/>
                </a:lnTo>
                <a:lnTo>
                  <a:pt x="1057656" y="0"/>
                </a:lnTo>
                <a:close/>
              </a:path>
            </a:pathLst>
          </a:custGeom>
          <a:solidFill>
            <a:srgbClr val="F09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2893" y="79629"/>
            <a:ext cx="10815472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360" y="2157983"/>
            <a:ext cx="6507480" cy="4051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101277636_456239372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serdtsedetyam.ru/user/8288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vk.com/video-216336915_456239044" TargetMode="External"/><Relationship Id="rId4" Type="http://schemas.openxmlformats.org/officeDocument/2006/relationships/hyperlink" Target="https://serdtsedetyam.ru/user/8312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8.xml"/><Relationship Id="rId7" Type="http://schemas.openxmlformats.org/officeDocument/2006/relationships/hyperlink" Target="https://vk.com/video138008722_456239182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vkvideo.ru/video-50260207_456245046" TargetMode="External"/><Relationship Id="rId3" Type="http://schemas.openxmlformats.org/officeDocument/2006/relationships/hyperlink" Target="https://vkvideo.ru/video-50260207_456245083" TargetMode="External"/><Relationship Id="rId7" Type="http://schemas.openxmlformats.org/officeDocument/2006/relationships/hyperlink" Target="https://vkvideo.ru/video-50260207_456245073" TargetMode="External"/><Relationship Id="rId2" Type="http://schemas.openxmlformats.org/officeDocument/2006/relationships/hyperlink" Target="https://vkvideo.ru/video-50260207_4562450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video.ru/video-50260207_456245114" TargetMode="External"/><Relationship Id="rId5" Type="http://schemas.openxmlformats.org/officeDocument/2006/relationships/hyperlink" Target="https://vkvideo.ru/video-50260207_456245119" TargetMode="External"/><Relationship Id="rId10" Type="http://schemas.openxmlformats.org/officeDocument/2006/relationships/hyperlink" Target="https://vkvideo.ru/video-50260207_456245062" TargetMode="External"/><Relationship Id="rId4" Type="http://schemas.openxmlformats.org/officeDocument/2006/relationships/hyperlink" Target="https://vkvideo.ru/video-50260207_456245098" TargetMode="External"/><Relationship Id="rId9" Type="http://schemas.openxmlformats.org/officeDocument/2006/relationships/hyperlink" Target="https://vkvideo.ru/video-50260207_456245054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0" y="0"/>
            <a:ext cx="7239000" cy="6858000"/>
          </a:xfrm>
          <a:custGeom>
            <a:avLst/>
            <a:gdLst/>
            <a:ahLst/>
            <a:cxnLst/>
            <a:rect l="l" t="t" r="r" b="b"/>
            <a:pathLst>
              <a:path w="6300470" h="6858000">
                <a:moveTo>
                  <a:pt x="6300216" y="0"/>
                </a:moveTo>
                <a:lnTo>
                  <a:pt x="0" y="0"/>
                </a:lnTo>
                <a:lnTo>
                  <a:pt x="0" y="6858000"/>
                </a:lnTo>
                <a:lnTo>
                  <a:pt x="6300216" y="6858000"/>
                </a:lnTo>
                <a:lnTo>
                  <a:pt x="6300216" y="0"/>
                </a:lnTo>
                <a:close/>
              </a:path>
            </a:pathLst>
          </a:custGeom>
          <a:solidFill>
            <a:srgbClr val="F7C4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635061" cy="402526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5400" y="1277773"/>
            <a:ext cx="6728939" cy="390812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14680" marR="5080" indent="-601980" algn="ctr">
              <a:lnSpc>
                <a:spcPts val="3030"/>
              </a:lnSpc>
              <a:spcBef>
                <a:spcPts val="475"/>
              </a:spcBef>
            </a:pPr>
            <a: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педагогических работников учреждений дополнительного образования</a:t>
            </a:r>
            <a:b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«Организационно-методические аспекты проведения муниципального этапа областного конкурса профессионального мастерства работников сферы дополнительного образования «Сердце отдаю детям»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7515" y="1521333"/>
            <a:ext cx="4145915" cy="422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3190"/>
              </a:lnSpc>
              <a:spcBef>
                <a:spcPts val="9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67504" y="6248400"/>
            <a:ext cx="35833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"/>
              </a:spcBef>
            </a:pPr>
            <a:r>
              <a:rPr sz="2400" b="1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spc="-20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sz="2400" b="1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spc="-10" dirty="0" smtClean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21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7866"/>
            <a:ext cx="8610600" cy="70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3933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вопросов при подготовке видеообращения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78872300"/>
              </p:ext>
            </p:extLst>
          </p:nvPr>
        </p:nvGraphicFramePr>
        <p:xfrm>
          <a:off x="304800" y="1137943"/>
          <a:ext cx="11658600" cy="526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7951" y="1198844"/>
            <a:ext cx="51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1465" y="18942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0713" y="2602123"/>
            <a:ext cx="29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921" y="32462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1918" y="38207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1918" y="45721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1919" y="5371271"/>
            <a:ext cx="35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704" y="5990896"/>
            <a:ext cx="32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480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447800"/>
            <a:ext cx="11956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Tx/>
              <a:buAutoNum type="arabicPeriod"/>
            </a:pP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Соснин Игорь Алексеевич, город Новосибирск, победитель в </a:t>
            </a:r>
          </a:p>
          <a:p>
            <a:pPr algn="l" rtl="0"/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номинации  «Педагог дополнительного образования 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физкультурно-спортивной </a:t>
            </a:r>
          </a:p>
          <a:p>
            <a:pPr algn="l" rtl="0"/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направленности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", абсолютный победитель</a:t>
            </a:r>
          </a:p>
          <a:p>
            <a:pPr algn="l" rtl="0"/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https://serdtsedetyam.ru/user/82885/</a:t>
            </a:r>
            <a:endParaRPr lang="ru-RU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rtl="0"/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https://vk.com/video-101277636_456239372</a:t>
            </a:r>
            <a:endParaRPr lang="ru-RU" sz="2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rtl="0"/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Литвинов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Алексей Сергеевич, город </a:t>
            </a:r>
            <a:r>
              <a:rPr lang="ru-RU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Ковдор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Мурманская </a:t>
            </a:r>
          </a:p>
          <a:p>
            <a:pPr algn="l" rtl="0"/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область, победитель в номинации «Профессиональный </a:t>
            </a:r>
            <a:r>
              <a:rPr lang="ru-RU" sz="20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дебют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дополнительном образовании»</a:t>
            </a:r>
          </a:p>
          <a:p>
            <a:pPr algn="l" rtl="0"/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https://serdtsedetyam.ru/user/83125/</a:t>
            </a:r>
            <a:endPara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rtl="0"/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https://vk.com/video-216336915_456239044</a:t>
            </a:r>
            <a:endPara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28600"/>
            <a:ext cx="8686800" cy="810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40296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видеообращений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6c5c81b45882713238c8024ef38952c3739a2142-414004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60800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88392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3681" y="381000"/>
            <a:ext cx="8709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потенциал программы профессионального развития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 дополнительного образования»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номинации «Наставничество в дополнительном образовании»)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5562600" cy="3851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1828800"/>
            <a:ext cx="601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Целевая модель наставничества для организаций, осуществляющих образовательную деятельность общего, среднего профессионального, дополнительного образования, в том числе с применением лучших практик обмена опытом, утвержденная приказом департамента образования и науки Брянской области    от 01. 12. 2022 года № 1538</a:t>
            </a:r>
          </a:p>
          <a:p>
            <a:pPr marL="285750" indent="-285750" algn="just">
              <a:buFont typeface="Wingdings" panose="05000000000000000000" pitchFamily="2" charset="2"/>
              <a:buChar char="q"/>
              <a:tabLst>
                <a:tab pos="4667250" algn="l"/>
              </a:tabLst>
            </a:pPr>
            <a:r>
              <a:rPr lang="ru-RU" sz="1800" dirty="0" smtClean="0">
                <a:solidFill>
                  <a:srgbClr val="0C0C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УО БГА от 27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.01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2023 N 62 «О</a:t>
            </a:r>
            <a:r>
              <a:rPr lang="ru-RU" sz="1800" dirty="0" smtClean="0">
                <a:solidFill>
                  <a:srgbClr val="4F4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800" dirty="0" smtClean="0">
                <a:solidFill>
                  <a:srgbClr val="111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внедрении </a:t>
            </a:r>
          </a:p>
          <a:p>
            <a:pPr marL="273050" indent="-273050" algn="just">
              <a:tabLst>
                <a:tab pos="4667250" algn="l"/>
              </a:tabLst>
            </a:pPr>
            <a:r>
              <a:rPr lang="ru-RU" dirty="0">
                <a:solidFill>
                  <a:srgbClr val="1111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1111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1800" dirty="0" smtClean="0">
                <a:solidFill>
                  <a:srgbClr val="0B0B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800" dirty="0" smtClean="0">
                <a:solidFill>
                  <a:srgbClr val="1717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</a:t>
            </a:r>
            <a:r>
              <a:rPr lang="ru-RU" sz="1800" dirty="0" smtClean="0">
                <a:solidFill>
                  <a:srgbClr val="202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Целевой </a:t>
            </a:r>
            <a:r>
              <a:rPr lang="ru-RU" sz="1800" dirty="0" smtClean="0">
                <a:solidFill>
                  <a:srgbClr val="2727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модели </a:t>
            </a:r>
            <a:r>
              <a:rPr lang="ru-RU" sz="1800" dirty="0" smtClean="0">
                <a:solidFill>
                  <a:srgbClr val="1414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наставничества </a:t>
            </a:r>
            <a:r>
              <a:rPr lang="ru-RU" sz="1800" dirty="0" smtClean="0">
                <a:solidFill>
                  <a:srgbClr val="1C1C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  </a:t>
            </a:r>
            <a:r>
              <a:rPr lang="ru-RU" sz="1800" dirty="0" smtClean="0">
                <a:solidFill>
                  <a:srgbClr val="4141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учреждениях </a:t>
            </a:r>
            <a:r>
              <a:rPr lang="ru-RU" sz="1800" dirty="0" smtClean="0">
                <a:solidFill>
                  <a:srgbClr val="1D1D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дополнительного      образования  </a:t>
            </a:r>
            <a:r>
              <a:rPr lang="ru-RU" dirty="0">
                <a:solidFill>
                  <a:srgbClr val="1D1D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1D1D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1800" dirty="0" smtClean="0">
                <a:solidFill>
                  <a:srgbClr val="1D1D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г. Брянска»</a:t>
            </a:r>
          </a:p>
          <a:p>
            <a:pPr marL="357188" indent="-357188" algn="just">
              <a:buFont typeface="Wingdings" panose="05000000000000000000" pitchFamily="2" charset="2"/>
              <a:buChar char="q"/>
              <a:tabLst>
                <a:tab pos="4667250" algn="l"/>
              </a:tabLst>
            </a:pPr>
            <a:r>
              <a:rPr lang="ru-RU" dirty="0" smtClean="0">
                <a:solidFill>
                  <a:srgbClr val="1D1D00"/>
                </a:solidFill>
                <a:latin typeface="Times New Roman" panose="02020603050405020304" pitchFamily="18" charset="0"/>
              </a:rPr>
              <a:t>Концепция развития дополнительного образования детей в  Российской Федерации от 31.03.2022 №678-р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0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666"/>
            <a:ext cx="8610600" cy="694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621" y="58027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вопросов при подготовке видеообращения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номинации «Наставничество в дополнительном образовании»)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5670167"/>
              </p:ext>
            </p:extLst>
          </p:nvPr>
        </p:nvGraphicFramePr>
        <p:xfrm>
          <a:off x="228600" y="930196"/>
          <a:ext cx="11506200" cy="578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1066800"/>
            <a:ext cx="7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5978" y="18901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6313" y="2773606"/>
            <a:ext cx="29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998" y="3601759"/>
            <a:ext cx="22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142998" y="4461297"/>
            <a:ext cx="28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6528" y="52894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4756" y="6172934"/>
            <a:ext cx="35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1" y="4641897"/>
            <a:ext cx="1911302" cy="19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2385066"/>
              </p:ext>
            </p:extLst>
          </p:nvPr>
        </p:nvGraphicFramePr>
        <p:xfrm>
          <a:off x="304800" y="428055"/>
          <a:ext cx="11658600" cy="490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2465" y="62230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8625" y="165351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2465" y="2681064"/>
            <a:ext cx="44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329" y="366897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884" y="474135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00200" y="5730105"/>
            <a:ext cx="1021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 мастер-класса Сотник Марии Александровны, победителя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«Наставничество в дополнительном образовании» </a:t>
            </a:r>
            <a:r>
              <a:rPr lang="en-US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://vk.com/video138008722_456239182</a:t>
            </a:r>
            <a:endParaRPr lang="ru-RU" sz="1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469" y="3363686"/>
            <a:ext cx="1744717" cy="19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71153" y="2821450"/>
            <a:ext cx="12268200" cy="3596173"/>
            <a:chOff x="-1831741" y="3302936"/>
            <a:chExt cx="11012311" cy="3596173"/>
          </a:xfrm>
        </p:grpSpPr>
        <p:sp>
          <p:nvSpPr>
            <p:cNvPr id="30" name="Полилиния 29"/>
            <p:cNvSpPr/>
            <p:nvPr/>
          </p:nvSpPr>
          <p:spPr>
            <a:xfrm>
              <a:off x="-1817292" y="3302936"/>
              <a:ext cx="10997862" cy="3537442"/>
            </a:xfrm>
            <a:custGeom>
              <a:avLst/>
              <a:gdLst>
                <a:gd name="connsiteX0" fmla="*/ 0 w 11506200"/>
                <a:gd name="connsiteY0" fmla="*/ 0 h 1023066"/>
                <a:gd name="connsiteX1" fmla="*/ 11506200 w 11506200"/>
                <a:gd name="connsiteY1" fmla="*/ 0 h 1023066"/>
                <a:gd name="connsiteX2" fmla="*/ 11506200 w 11506200"/>
                <a:gd name="connsiteY2" fmla="*/ 1023066 h 1023066"/>
                <a:gd name="connsiteX3" fmla="*/ 0 w 11506200"/>
                <a:gd name="connsiteY3" fmla="*/ 1023066 h 1023066"/>
                <a:gd name="connsiteX4" fmla="*/ 0 w 11506200"/>
                <a:gd name="connsiteY4" fmla="*/ 0 h 102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200" h="1023066">
                  <a:moveTo>
                    <a:pt x="0" y="0"/>
                  </a:moveTo>
                  <a:lnTo>
                    <a:pt x="11506200" y="0"/>
                  </a:lnTo>
                  <a:lnTo>
                    <a:pt x="11506200" y="1023066"/>
                  </a:lnTo>
                  <a:lnTo>
                    <a:pt x="0" y="1023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66974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1831741" y="3940678"/>
              <a:ext cx="5865417" cy="2921472"/>
            </a:xfrm>
            <a:custGeom>
              <a:avLst/>
              <a:gdLst>
                <a:gd name="connsiteX0" fmla="*/ 0 w 5668826"/>
                <a:gd name="connsiteY0" fmla="*/ 0 h 2492203"/>
                <a:gd name="connsiteX1" fmla="*/ 5668826 w 5668826"/>
                <a:gd name="connsiteY1" fmla="*/ 0 h 2492203"/>
                <a:gd name="connsiteX2" fmla="*/ 5668826 w 5668826"/>
                <a:gd name="connsiteY2" fmla="*/ 2492203 h 2492203"/>
                <a:gd name="connsiteX3" fmla="*/ 0 w 5668826"/>
                <a:gd name="connsiteY3" fmla="*/ 2492203 h 2492203"/>
                <a:gd name="connsiteX4" fmla="*/ 0 w 5668826"/>
                <a:gd name="connsiteY4" fmla="*/ 0 h 249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8826" h="2492203">
                  <a:moveTo>
                    <a:pt x="0" y="0"/>
                  </a:moveTo>
                  <a:lnTo>
                    <a:pt x="5668826" y="0"/>
                  </a:lnTo>
                  <a:lnTo>
                    <a:pt x="5668826" y="2492203"/>
                  </a:lnTo>
                  <a:lnTo>
                    <a:pt x="0" y="2492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148141" y="3950992"/>
              <a:ext cx="5021828" cy="2948117"/>
            </a:xfrm>
            <a:custGeom>
              <a:avLst/>
              <a:gdLst>
                <a:gd name="connsiteX0" fmla="*/ 0 w 5834695"/>
                <a:gd name="connsiteY0" fmla="*/ 0 h 2468655"/>
                <a:gd name="connsiteX1" fmla="*/ 5834695 w 5834695"/>
                <a:gd name="connsiteY1" fmla="*/ 0 h 2468655"/>
                <a:gd name="connsiteX2" fmla="*/ 5834695 w 5834695"/>
                <a:gd name="connsiteY2" fmla="*/ 2468655 h 2468655"/>
                <a:gd name="connsiteX3" fmla="*/ 0 w 5834695"/>
                <a:gd name="connsiteY3" fmla="*/ 2468655 h 2468655"/>
                <a:gd name="connsiteX4" fmla="*/ 0 w 5834695"/>
                <a:gd name="connsiteY4" fmla="*/ 0 h 24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695" h="2468655">
                  <a:moveTo>
                    <a:pt x="0" y="0"/>
                  </a:moveTo>
                  <a:lnTo>
                    <a:pt x="5834695" y="0"/>
                  </a:lnTo>
                  <a:lnTo>
                    <a:pt x="5834695" y="2468655"/>
                  </a:lnTo>
                  <a:lnTo>
                    <a:pt x="0" y="24686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82550" rIns="46228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475" y="3507880"/>
            <a:ext cx="6366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анализа и интерпретации цитаты </a:t>
            </a:r>
          </a:p>
          <a:p>
            <a:pPr indent="3571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профессиональном контексте.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Собственная позиция педагога относительно</a:t>
            </a:r>
          </a:p>
          <a:p>
            <a:pPr indent="273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аявленной проблемы, убедительность в ее аргументации.</a:t>
            </a:r>
          </a:p>
          <a:p>
            <a:pPr marL="273050" indent="-2730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Связь с собственным профессиональным опытом: способность анализировать и оценивать свою работу </a:t>
            </a:r>
          </a:p>
          <a:p>
            <a:pPr marL="2730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обсуждаемой темы.</a:t>
            </a:r>
          </a:p>
          <a:p>
            <a:pPr marL="273050" indent="-2730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Четкость, аргументированность, логичность изложения, ответов на вопросы жюри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-13720"/>
            <a:ext cx="12208096" cy="14096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900" y="603935"/>
            <a:ext cx="6456280" cy="680839"/>
          </a:xfrm>
          <a:custGeom>
            <a:avLst/>
            <a:gdLst>
              <a:gd name="connsiteX0" fmla="*/ 0 w 6245597"/>
              <a:gd name="connsiteY0" fmla="*/ 0 h 695233"/>
              <a:gd name="connsiteX1" fmla="*/ 6245597 w 6245597"/>
              <a:gd name="connsiteY1" fmla="*/ 0 h 695233"/>
              <a:gd name="connsiteX2" fmla="*/ 6245597 w 6245597"/>
              <a:gd name="connsiteY2" fmla="*/ 695233 h 695233"/>
              <a:gd name="connsiteX3" fmla="*/ 0 w 6245597"/>
              <a:gd name="connsiteY3" fmla="*/ 695233 h 695233"/>
              <a:gd name="connsiteX4" fmla="*/ 0 w 6245597"/>
              <a:gd name="connsiteY4" fmla="*/ 0 h 6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97" h="695233">
                <a:moveTo>
                  <a:pt x="0" y="0"/>
                </a:moveTo>
                <a:lnTo>
                  <a:pt x="6245597" y="0"/>
                </a:lnTo>
                <a:lnTo>
                  <a:pt x="6245597" y="695233"/>
                </a:lnTo>
                <a:lnTo>
                  <a:pt x="0" y="6952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«Педагогической задача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великими умами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590700" y="625962"/>
            <a:ext cx="5601300" cy="667289"/>
          </a:xfrm>
          <a:custGeom>
            <a:avLst/>
            <a:gdLst>
              <a:gd name="connsiteX0" fmla="*/ 0 w 5256377"/>
              <a:gd name="connsiteY0" fmla="*/ 0 h 667289"/>
              <a:gd name="connsiteX1" fmla="*/ 5256377 w 5256377"/>
              <a:gd name="connsiteY1" fmla="*/ 0 h 667289"/>
              <a:gd name="connsiteX2" fmla="*/ 5256377 w 5256377"/>
              <a:gd name="connsiteY2" fmla="*/ 667289 h 667289"/>
              <a:gd name="connsiteX3" fmla="*/ 0 w 5256377"/>
              <a:gd name="connsiteY3" fmla="*/ 667289 h 667289"/>
              <a:gd name="connsiteX4" fmla="*/ 0 w 5256377"/>
              <a:gd name="connsiteY4" fmla="*/ 0 h 66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377" h="667289">
                <a:moveTo>
                  <a:pt x="0" y="0"/>
                </a:moveTo>
                <a:lnTo>
                  <a:pt x="5256377" y="0"/>
                </a:lnTo>
                <a:lnTo>
                  <a:pt x="5256377" y="667289"/>
                </a:lnTo>
                <a:lnTo>
                  <a:pt x="0" y="667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ситуация»</a:t>
            </a:r>
            <a:endPara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20467" y="1279170"/>
            <a:ext cx="12192000" cy="1310938"/>
          </a:xfrm>
          <a:prstGeom prst="rect">
            <a:avLst/>
          </a:prstGeom>
          <a:solidFill>
            <a:srgbClr val="F7994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-62018" y="1793495"/>
            <a:ext cx="12275101" cy="1046109"/>
          </a:xfrm>
          <a:custGeom>
            <a:avLst/>
            <a:gdLst>
              <a:gd name="connsiteX0" fmla="*/ 0 w 11506200"/>
              <a:gd name="connsiteY0" fmla="*/ 0 h 905468"/>
              <a:gd name="connsiteX1" fmla="*/ 11506200 w 11506200"/>
              <a:gd name="connsiteY1" fmla="*/ 0 h 905468"/>
              <a:gd name="connsiteX2" fmla="*/ 11506200 w 11506200"/>
              <a:gd name="connsiteY2" fmla="*/ 905468 h 905468"/>
              <a:gd name="connsiteX3" fmla="*/ 0 w 11506200"/>
              <a:gd name="connsiteY3" fmla="*/ 905468 h 905468"/>
              <a:gd name="connsiteX4" fmla="*/ 0 w 11506200"/>
              <a:gd name="connsiteY4" fmla="*/ 0 h 9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200" h="905468">
                <a:moveTo>
                  <a:pt x="0" y="0"/>
                </a:moveTo>
                <a:lnTo>
                  <a:pt x="11506200" y="0"/>
                </a:lnTo>
                <a:lnTo>
                  <a:pt x="11506200" y="905468"/>
                </a:lnTo>
                <a:lnTo>
                  <a:pt x="0" y="9054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33020" rIns="184912" bIns="3302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- </a:t>
            </a: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представление до 3 мин., ответы на вопросы жюри до 2-х мин.;</a:t>
            </a:r>
          </a:p>
          <a:p>
            <a:pPr lvl="0" algn="ctr" defTabSz="9953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 представлены в текстовом формате персонально, определяются методом жеребьевки</a:t>
            </a:r>
            <a:endPara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2927" y="2943533"/>
            <a:ext cx="32540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Критерии оценки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80599" y="1348195"/>
            <a:ext cx="17187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4011" y="3525936"/>
            <a:ext cx="6450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Профессионально-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73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боснованность суждений и решений.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применять целесообразные ситуациям </a:t>
            </a:r>
          </a:p>
          <a:p>
            <a:pPr indent="2730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задачам методы и технологии решения.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учитывать и соотносить глобальные </a:t>
            </a:r>
          </a:p>
          <a:p>
            <a:pPr indent="1793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вызовы, современные тенденции и нравственные </a:t>
            </a:r>
          </a:p>
          <a:p>
            <a:pPr indent="1793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Практико-ориентированная обоснованность</a:t>
            </a:r>
          </a:p>
          <a:p>
            <a:pPr indent="1793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ситуации.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0037" y="6318094"/>
            <a:ext cx="12183469" cy="5868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3400" y="6380664"/>
            <a:ext cx="4778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- 12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2662" y="6373015"/>
            <a:ext cx="5004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- 12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73959" y="82724"/>
            <a:ext cx="38186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Педагогическое многоборье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1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307865"/>
            <a:ext cx="10972800" cy="682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170" y="254931"/>
            <a:ext cx="1086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технологическая карта для подготовки решения педагогической задачи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всех номинаций, кроме номинации «Наставничество в дополнительном образовании»)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00578248"/>
              </p:ext>
            </p:extLst>
          </p:nvPr>
        </p:nvGraphicFramePr>
        <p:xfrm>
          <a:off x="-838201" y="1162115"/>
          <a:ext cx="10058401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1400849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514600"/>
            <a:ext cx="28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0085" y="3663157"/>
            <a:ext cx="29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977" y="48088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189" y="5943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5800" y="1619328"/>
            <a:ext cx="3429000" cy="3932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382000" y="1868269"/>
            <a:ext cx="3352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Пример цитаты: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«Дети учатся у жизни, а не по книгам»</a:t>
            </a:r>
          </a:p>
          <a:p>
            <a:pPr marL="536575" indent="-536575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Мария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1601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71153" y="2821450"/>
            <a:ext cx="12268200" cy="3596173"/>
            <a:chOff x="-1831741" y="3302936"/>
            <a:chExt cx="11012311" cy="3596173"/>
          </a:xfrm>
        </p:grpSpPr>
        <p:sp>
          <p:nvSpPr>
            <p:cNvPr id="30" name="Полилиния 29"/>
            <p:cNvSpPr/>
            <p:nvPr/>
          </p:nvSpPr>
          <p:spPr>
            <a:xfrm>
              <a:off x="-1817292" y="3302936"/>
              <a:ext cx="10997862" cy="3537442"/>
            </a:xfrm>
            <a:custGeom>
              <a:avLst/>
              <a:gdLst>
                <a:gd name="connsiteX0" fmla="*/ 0 w 11506200"/>
                <a:gd name="connsiteY0" fmla="*/ 0 h 1023066"/>
                <a:gd name="connsiteX1" fmla="*/ 11506200 w 11506200"/>
                <a:gd name="connsiteY1" fmla="*/ 0 h 1023066"/>
                <a:gd name="connsiteX2" fmla="*/ 11506200 w 11506200"/>
                <a:gd name="connsiteY2" fmla="*/ 1023066 h 1023066"/>
                <a:gd name="connsiteX3" fmla="*/ 0 w 11506200"/>
                <a:gd name="connsiteY3" fmla="*/ 1023066 h 1023066"/>
                <a:gd name="connsiteX4" fmla="*/ 0 w 11506200"/>
                <a:gd name="connsiteY4" fmla="*/ 0 h 102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6200" h="1023066">
                  <a:moveTo>
                    <a:pt x="0" y="0"/>
                  </a:moveTo>
                  <a:lnTo>
                    <a:pt x="11506200" y="0"/>
                  </a:lnTo>
                  <a:lnTo>
                    <a:pt x="11506200" y="1023066"/>
                  </a:lnTo>
                  <a:lnTo>
                    <a:pt x="0" y="10230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66974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1831741" y="3940678"/>
              <a:ext cx="5865417" cy="2921472"/>
            </a:xfrm>
            <a:custGeom>
              <a:avLst/>
              <a:gdLst>
                <a:gd name="connsiteX0" fmla="*/ 0 w 5668826"/>
                <a:gd name="connsiteY0" fmla="*/ 0 h 2492203"/>
                <a:gd name="connsiteX1" fmla="*/ 5668826 w 5668826"/>
                <a:gd name="connsiteY1" fmla="*/ 0 h 2492203"/>
                <a:gd name="connsiteX2" fmla="*/ 5668826 w 5668826"/>
                <a:gd name="connsiteY2" fmla="*/ 2492203 h 2492203"/>
                <a:gd name="connsiteX3" fmla="*/ 0 w 5668826"/>
                <a:gd name="connsiteY3" fmla="*/ 2492203 h 2492203"/>
                <a:gd name="connsiteX4" fmla="*/ 0 w 5668826"/>
                <a:gd name="connsiteY4" fmla="*/ 0 h 249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8826" h="2492203">
                  <a:moveTo>
                    <a:pt x="0" y="0"/>
                  </a:moveTo>
                  <a:lnTo>
                    <a:pt x="5668826" y="0"/>
                  </a:lnTo>
                  <a:lnTo>
                    <a:pt x="5668826" y="2492203"/>
                  </a:lnTo>
                  <a:lnTo>
                    <a:pt x="0" y="2492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148141" y="3950992"/>
              <a:ext cx="5021828" cy="2948117"/>
            </a:xfrm>
            <a:custGeom>
              <a:avLst/>
              <a:gdLst>
                <a:gd name="connsiteX0" fmla="*/ 0 w 5834695"/>
                <a:gd name="connsiteY0" fmla="*/ 0 h 2468655"/>
                <a:gd name="connsiteX1" fmla="*/ 5834695 w 5834695"/>
                <a:gd name="connsiteY1" fmla="*/ 0 h 2468655"/>
                <a:gd name="connsiteX2" fmla="*/ 5834695 w 5834695"/>
                <a:gd name="connsiteY2" fmla="*/ 2468655 h 2468655"/>
                <a:gd name="connsiteX3" fmla="*/ 0 w 5834695"/>
                <a:gd name="connsiteY3" fmla="*/ 2468655 h 2468655"/>
                <a:gd name="connsiteX4" fmla="*/ 0 w 5834695"/>
                <a:gd name="connsiteY4" fmla="*/ 0 h 24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695" h="2468655">
                  <a:moveTo>
                    <a:pt x="0" y="0"/>
                  </a:moveTo>
                  <a:lnTo>
                    <a:pt x="5834695" y="0"/>
                  </a:lnTo>
                  <a:lnTo>
                    <a:pt x="5834695" y="2468655"/>
                  </a:lnTo>
                  <a:lnTo>
                    <a:pt x="0" y="24686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82550" rIns="46228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5551" y="3503665"/>
            <a:ext cx="6366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анализа и интерпретации цитаты </a:t>
            </a:r>
          </a:p>
          <a:p>
            <a:pPr indent="3571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профессиональном контексте.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Собственная позиция педагога относительно</a:t>
            </a:r>
          </a:p>
          <a:p>
            <a:pPr indent="273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аявленной проблемы, убедительность в ее аргументации.</a:t>
            </a:r>
          </a:p>
          <a:p>
            <a:pPr marL="273050" indent="-2730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Связь с собственным профессиональным опытом: способность анализировать и оценивать свою работу </a:t>
            </a:r>
          </a:p>
          <a:p>
            <a:pPr marL="2730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контексте обсуждаемой темы.</a:t>
            </a:r>
          </a:p>
          <a:p>
            <a:pPr marL="273050" indent="-2730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Четкость, аргументированность, логичность изложения, ответов на вопросы жюри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-13720"/>
            <a:ext cx="12208096" cy="14096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900" y="603935"/>
            <a:ext cx="6456280" cy="680839"/>
          </a:xfrm>
          <a:custGeom>
            <a:avLst/>
            <a:gdLst>
              <a:gd name="connsiteX0" fmla="*/ 0 w 6245597"/>
              <a:gd name="connsiteY0" fmla="*/ 0 h 695233"/>
              <a:gd name="connsiteX1" fmla="*/ 6245597 w 6245597"/>
              <a:gd name="connsiteY1" fmla="*/ 0 h 695233"/>
              <a:gd name="connsiteX2" fmla="*/ 6245597 w 6245597"/>
              <a:gd name="connsiteY2" fmla="*/ 695233 h 695233"/>
              <a:gd name="connsiteX3" fmla="*/ 0 w 6245597"/>
              <a:gd name="connsiteY3" fmla="*/ 695233 h 695233"/>
              <a:gd name="connsiteX4" fmla="*/ 0 w 6245597"/>
              <a:gd name="connsiteY4" fmla="*/ 0 h 69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97" h="695233">
                <a:moveTo>
                  <a:pt x="0" y="0"/>
                </a:moveTo>
                <a:lnTo>
                  <a:pt x="6245597" y="0"/>
                </a:lnTo>
                <a:lnTo>
                  <a:pt x="6245597" y="695233"/>
                </a:lnTo>
                <a:lnTo>
                  <a:pt x="0" y="6952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«Педагогической задача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великими умами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590700" y="625962"/>
            <a:ext cx="5601300" cy="667289"/>
          </a:xfrm>
          <a:custGeom>
            <a:avLst/>
            <a:gdLst>
              <a:gd name="connsiteX0" fmla="*/ 0 w 5256377"/>
              <a:gd name="connsiteY0" fmla="*/ 0 h 667289"/>
              <a:gd name="connsiteX1" fmla="*/ 5256377 w 5256377"/>
              <a:gd name="connsiteY1" fmla="*/ 0 h 667289"/>
              <a:gd name="connsiteX2" fmla="*/ 5256377 w 5256377"/>
              <a:gd name="connsiteY2" fmla="*/ 667289 h 667289"/>
              <a:gd name="connsiteX3" fmla="*/ 0 w 5256377"/>
              <a:gd name="connsiteY3" fmla="*/ 667289 h 667289"/>
              <a:gd name="connsiteX4" fmla="*/ 0 w 5256377"/>
              <a:gd name="connsiteY4" fmla="*/ 0 h 66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377" h="667289">
                <a:moveTo>
                  <a:pt x="0" y="0"/>
                </a:moveTo>
                <a:lnTo>
                  <a:pt x="5256377" y="0"/>
                </a:lnTo>
                <a:lnTo>
                  <a:pt x="5256377" y="667289"/>
                </a:lnTo>
                <a:lnTo>
                  <a:pt x="0" y="667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ситуация»</a:t>
            </a:r>
            <a:endPara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20467" y="1279170"/>
            <a:ext cx="12192000" cy="1310938"/>
          </a:xfrm>
          <a:prstGeom prst="rect">
            <a:avLst/>
          </a:prstGeom>
          <a:solidFill>
            <a:srgbClr val="F7994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-62018" y="1793495"/>
            <a:ext cx="12275101" cy="1046109"/>
          </a:xfrm>
          <a:custGeom>
            <a:avLst/>
            <a:gdLst>
              <a:gd name="connsiteX0" fmla="*/ 0 w 11506200"/>
              <a:gd name="connsiteY0" fmla="*/ 0 h 905468"/>
              <a:gd name="connsiteX1" fmla="*/ 11506200 w 11506200"/>
              <a:gd name="connsiteY1" fmla="*/ 0 h 905468"/>
              <a:gd name="connsiteX2" fmla="*/ 11506200 w 11506200"/>
              <a:gd name="connsiteY2" fmla="*/ 905468 h 905468"/>
              <a:gd name="connsiteX3" fmla="*/ 0 w 11506200"/>
              <a:gd name="connsiteY3" fmla="*/ 905468 h 905468"/>
              <a:gd name="connsiteX4" fmla="*/ 0 w 11506200"/>
              <a:gd name="connsiteY4" fmla="*/ 0 h 9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200" h="905468">
                <a:moveTo>
                  <a:pt x="0" y="0"/>
                </a:moveTo>
                <a:lnTo>
                  <a:pt x="11506200" y="0"/>
                </a:lnTo>
                <a:lnTo>
                  <a:pt x="11506200" y="905468"/>
                </a:lnTo>
                <a:lnTo>
                  <a:pt x="0" y="9054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33020" rIns="184912" bIns="3302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- </a:t>
            </a: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представление до 3 мин., ответы на вопросы жюри до 2-х мин.;</a:t>
            </a:r>
          </a:p>
          <a:p>
            <a:pPr lvl="0" algn="ctr" defTabSz="9953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 представлены в текстовом формате персонально, определяются методом жеребьевки</a:t>
            </a:r>
            <a:endPara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2927" y="2943533"/>
            <a:ext cx="32540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Критерии оценки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80599" y="1348195"/>
            <a:ext cx="17187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4011" y="3525936"/>
            <a:ext cx="6450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Профессионально-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73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боснованность суждений и решений.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применять целесообразные ситуациям </a:t>
            </a:r>
          </a:p>
          <a:p>
            <a:pPr indent="2730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задачам методы и технологии решения.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учитывать и соотносить глобальные </a:t>
            </a:r>
          </a:p>
          <a:p>
            <a:pPr indent="1793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вызовы, современные тенденции и нравственные </a:t>
            </a:r>
          </a:p>
          <a:p>
            <a:pPr indent="1793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Практико-ориентированная обоснованность</a:t>
            </a:r>
          </a:p>
          <a:p>
            <a:pPr indent="179388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ситуации.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0037" y="6318094"/>
            <a:ext cx="12183469" cy="5868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3400" y="6380664"/>
            <a:ext cx="4778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- 12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2662" y="6373015"/>
            <a:ext cx="5004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- 12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73959" y="82724"/>
            <a:ext cx="38186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Педагогическое многоборье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3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7866"/>
            <a:ext cx="8610600" cy="70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1" y="4271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алгоритм решения педагогической ситуации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52461349"/>
              </p:ext>
            </p:extLst>
          </p:nvPr>
        </p:nvGraphicFramePr>
        <p:xfrm>
          <a:off x="304800" y="1137943"/>
          <a:ext cx="11658600" cy="526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1465" y="1222519"/>
            <a:ext cx="51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4227" y="18909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3023" y="2559299"/>
            <a:ext cx="29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231" y="32232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0713" y="38960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1465" y="45767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3716" y="52573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3716" y="59379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571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09" y="152575"/>
            <a:ext cx="8193734" cy="799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64" y="288897"/>
            <a:ext cx="1322947" cy="1164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5133" y="12396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командного импровизационного конкурса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8600" y="1039840"/>
            <a:ext cx="110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7337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</a:t>
            </a:r>
            <a:r>
              <a:rPr lang="ru-RU" sz="2400" b="1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4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spc="-8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5"/>
          <p:cNvSpPr txBox="1"/>
          <p:nvPr/>
        </p:nvSpPr>
        <p:spPr>
          <a:xfrm>
            <a:off x="1371600" y="1905000"/>
            <a:ext cx="4778264" cy="137339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71550" marR="499745" indent="-464820">
              <a:lnSpc>
                <a:spcPct val="100000"/>
              </a:lnSpc>
              <a:spcBef>
                <a:spcPts val="309"/>
              </a:spcBef>
            </a:pPr>
            <a:endParaRPr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6781799" y="1922685"/>
            <a:ext cx="4914899" cy="1310640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11480" marR="402590" algn="ctr">
              <a:lnSpc>
                <a:spcPct val="100000"/>
              </a:lnSpc>
              <a:spcBef>
                <a:spcPts val="310"/>
              </a:spcBef>
              <a:tabLst>
                <a:tab pos="2257425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8333" y="22415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r>
              <a:rPr kumimoji="0" lang="ru-RU" b="1" i="0" u="none" strike="noStrike" kern="0" cap="none" spc="-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 предлагаемых</a:t>
            </a:r>
            <a:r>
              <a:rPr kumimoji="0" lang="ru-RU" b="0" i="0" u="none" strike="noStrike" kern="0" cap="none" spc="-1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kumimoji="0" lang="ru-RU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</a:t>
            </a:r>
            <a:r>
              <a:rPr kumimoji="0" lang="ru-RU" b="0" i="0" u="none" strike="noStrike" kern="0" cap="none" spc="-7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тактик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1387050" y="3465136"/>
            <a:ext cx="4800600" cy="162639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11480" marR="402590" algn="ctr">
              <a:lnSpc>
                <a:spcPct val="100000"/>
              </a:lnSpc>
              <a:spcBef>
                <a:spcPts val="310"/>
              </a:spcBef>
              <a:tabLst>
                <a:tab pos="2257425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0"/>
          <p:cNvSpPr txBox="1"/>
          <p:nvPr/>
        </p:nvSpPr>
        <p:spPr>
          <a:xfrm>
            <a:off x="6781799" y="3446711"/>
            <a:ext cx="4914900" cy="166324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11480" marR="402590" algn="ctr">
              <a:lnSpc>
                <a:spcPct val="100000"/>
              </a:lnSpc>
              <a:spcBef>
                <a:spcPts val="310"/>
              </a:spcBef>
              <a:tabLst>
                <a:tab pos="2257425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10"/>
          <p:cNvSpPr txBox="1"/>
          <p:nvPr/>
        </p:nvSpPr>
        <p:spPr>
          <a:xfrm>
            <a:off x="4096867" y="5360192"/>
            <a:ext cx="4800600" cy="1310640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11480" marR="402590" algn="ctr">
              <a:lnSpc>
                <a:spcPct val="100000"/>
              </a:lnSpc>
              <a:spcBef>
                <a:spcPts val="310"/>
              </a:spcBef>
              <a:tabLst>
                <a:tab pos="2257425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207" y="3549133"/>
            <a:ext cx="6096000" cy="131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Коммуникации:</a:t>
            </a:r>
            <a:r>
              <a:rPr kumimoji="0" lang="ru-RU" b="1" i="0" u="none" strike="noStrike" kern="0" cap="none" spc="-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техниками и </a:t>
            </a:r>
          </a:p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приемами общения (слушания, убеждения)</a:t>
            </a:r>
          </a:p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вовлечения в деятельность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</a:t>
            </a:r>
          </a:p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ндивидуальных особенностей членов команды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00954" y="3651066"/>
            <a:ext cx="609600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marR="170180" algn="ctr">
              <a:lnSpc>
                <a:spcPct val="100000"/>
              </a:lnSpc>
              <a:spcBef>
                <a:spcPts val="310"/>
              </a:spcBef>
              <a:tabLst>
                <a:tab pos="1492885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</a:t>
            </a:r>
            <a:r>
              <a:rPr lang="ru-RU" b="1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мышление:</a:t>
            </a:r>
            <a:r>
              <a:rPr lang="ru-RU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</a:t>
            </a:r>
            <a:r>
              <a:rPr lang="ru-RU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коллективного</a:t>
            </a:r>
            <a:r>
              <a:rPr lang="ru-RU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975" marR="170180" algn="ctr">
              <a:lnSpc>
                <a:spcPct val="100000"/>
              </a:lnSpc>
              <a:spcBef>
                <a:spcPts val="310"/>
              </a:spcBef>
              <a:tabLst>
                <a:tab pos="1492885" algn="l"/>
              </a:tabLst>
            </a:pP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</a:t>
            </a:r>
            <a:r>
              <a:rPr lang="ru-RU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</a:t>
            </a:r>
            <a:r>
              <a:rPr lang="ru-RU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неопределенности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7775" y="1882737"/>
            <a:ext cx="6096000" cy="131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marR="402590" lvl="0" indent="0" algn="ctr" defTabSz="914400" eaLnBrk="1" fontAlgn="auto" latinLnBrk="0" hangingPunct="1"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</a:p>
          <a:p>
            <a:pPr marL="411480" marR="402590" lvl="0" indent="0" algn="ctr" defTabSz="914400" eaLnBrk="1" fontAlgn="auto" latinLnBrk="0" hangingPunct="1"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 работать в команде, </a:t>
            </a:r>
          </a:p>
          <a:p>
            <a:pPr marL="411480" marR="402590" lvl="0" indent="0" algn="ctr" defTabSz="914400" eaLnBrk="1" fontAlgn="auto" latinLnBrk="0" hangingPunct="1"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конструктивное </a:t>
            </a:r>
          </a:p>
          <a:p>
            <a:pPr marL="411480" marR="402590" lvl="0" indent="0" algn="ctr" defTabSz="914400" eaLnBrk="1" fontAlgn="auto" latinLnBrk="0" hangingPunct="1"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29000" y="5488514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публичного выступления: </a:t>
            </a:r>
          </a:p>
          <a:p>
            <a:pPr marL="411480" marR="402590" lvl="0" indent="0" algn="ctr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7425" algn="l"/>
              </a:tabLs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речи, аргументированность, эрудированность</a:t>
            </a:r>
          </a:p>
        </p:txBody>
      </p:sp>
      <p:grpSp>
        <p:nvGrpSpPr>
          <p:cNvPr id="39" name="object 6"/>
          <p:cNvGrpSpPr/>
          <p:nvPr/>
        </p:nvGrpSpPr>
        <p:grpSpPr>
          <a:xfrm>
            <a:off x="809357" y="2266994"/>
            <a:ext cx="462280" cy="462280"/>
            <a:chOff x="425195" y="3107435"/>
            <a:chExt cx="462280" cy="462280"/>
          </a:xfrm>
        </p:grpSpPr>
        <p:sp>
          <p:nvSpPr>
            <p:cNvPr id="40" name="object 7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224789" y="0"/>
                  </a:moveTo>
                  <a:lnTo>
                    <a:pt x="179488" y="4564"/>
                  </a:lnTo>
                  <a:lnTo>
                    <a:pt x="137293" y="17656"/>
                  </a:lnTo>
                  <a:lnTo>
                    <a:pt x="99110" y="38375"/>
                  </a:lnTo>
                  <a:lnTo>
                    <a:pt x="65841" y="65817"/>
                  </a:lnTo>
                  <a:lnTo>
                    <a:pt x="38392" y="99082"/>
                  </a:lnTo>
                  <a:lnTo>
                    <a:pt x="17665" y="137267"/>
                  </a:lnTo>
                  <a:lnTo>
                    <a:pt x="4567" y="179470"/>
                  </a:lnTo>
                  <a:lnTo>
                    <a:pt x="0" y="224789"/>
                  </a:lnTo>
                  <a:lnTo>
                    <a:pt x="4567" y="270109"/>
                  </a:lnTo>
                  <a:lnTo>
                    <a:pt x="17665" y="312312"/>
                  </a:lnTo>
                  <a:lnTo>
                    <a:pt x="38392" y="350497"/>
                  </a:lnTo>
                  <a:lnTo>
                    <a:pt x="65841" y="383762"/>
                  </a:lnTo>
                  <a:lnTo>
                    <a:pt x="99110" y="411204"/>
                  </a:lnTo>
                  <a:lnTo>
                    <a:pt x="137293" y="431923"/>
                  </a:lnTo>
                  <a:lnTo>
                    <a:pt x="179488" y="445015"/>
                  </a:lnTo>
                  <a:lnTo>
                    <a:pt x="224789" y="449579"/>
                  </a:lnTo>
                  <a:lnTo>
                    <a:pt x="270091" y="445015"/>
                  </a:lnTo>
                  <a:lnTo>
                    <a:pt x="312286" y="431923"/>
                  </a:lnTo>
                  <a:lnTo>
                    <a:pt x="350469" y="411204"/>
                  </a:lnTo>
                  <a:lnTo>
                    <a:pt x="383738" y="383762"/>
                  </a:lnTo>
                  <a:lnTo>
                    <a:pt x="411187" y="350497"/>
                  </a:lnTo>
                  <a:lnTo>
                    <a:pt x="431914" y="312312"/>
                  </a:lnTo>
                  <a:lnTo>
                    <a:pt x="445012" y="270109"/>
                  </a:lnTo>
                  <a:lnTo>
                    <a:pt x="449580" y="224789"/>
                  </a:lnTo>
                  <a:lnTo>
                    <a:pt x="445012" y="179470"/>
                  </a:lnTo>
                  <a:lnTo>
                    <a:pt x="431914" y="137267"/>
                  </a:lnTo>
                  <a:lnTo>
                    <a:pt x="411187" y="99082"/>
                  </a:lnTo>
                  <a:lnTo>
                    <a:pt x="383738" y="65817"/>
                  </a:lnTo>
                  <a:lnTo>
                    <a:pt x="350469" y="38375"/>
                  </a:lnTo>
                  <a:lnTo>
                    <a:pt x="312286" y="17656"/>
                  </a:lnTo>
                  <a:lnTo>
                    <a:pt x="270091" y="4564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0" y="224789"/>
                  </a:moveTo>
                  <a:lnTo>
                    <a:pt x="4567" y="179470"/>
                  </a:lnTo>
                  <a:lnTo>
                    <a:pt x="17665" y="137267"/>
                  </a:lnTo>
                  <a:lnTo>
                    <a:pt x="38392" y="99082"/>
                  </a:lnTo>
                  <a:lnTo>
                    <a:pt x="65841" y="65817"/>
                  </a:lnTo>
                  <a:lnTo>
                    <a:pt x="99110" y="38375"/>
                  </a:lnTo>
                  <a:lnTo>
                    <a:pt x="137293" y="17656"/>
                  </a:lnTo>
                  <a:lnTo>
                    <a:pt x="179488" y="4564"/>
                  </a:lnTo>
                  <a:lnTo>
                    <a:pt x="224789" y="0"/>
                  </a:lnTo>
                  <a:lnTo>
                    <a:pt x="270091" y="4564"/>
                  </a:lnTo>
                  <a:lnTo>
                    <a:pt x="312286" y="17656"/>
                  </a:lnTo>
                  <a:lnTo>
                    <a:pt x="350469" y="38375"/>
                  </a:lnTo>
                  <a:lnTo>
                    <a:pt x="383738" y="65817"/>
                  </a:lnTo>
                  <a:lnTo>
                    <a:pt x="411187" y="99082"/>
                  </a:lnTo>
                  <a:lnTo>
                    <a:pt x="431914" y="137267"/>
                  </a:lnTo>
                  <a:lnTo>
                    <a:pt x="445012" y="179470"/>
                  </a:lnTo>
                  <a:lnTo>
                    <a:pt x="449580" y="224789"/>
                  </a:lnTo>
                  <a:lnTo>
                    <a:pt x="445012" y="270109"/>
                  </a:lnTo>
                  <a:lnTo>
                    <a:pt x="431914" y="312312"/>
                  </a:lnTo>
                  <a:lnTo>
                    <a:pt x="411187" y="350497"/>
                  </a:lnTo>
                  <a:lnTo>
                    <a:pt x="383738" y="383762"/>
                  </a:lnTo>
                  <a:lnTo>
                    <a:pt x="350469" y="411204"/>
                  </a:lnTo>
                  <a:lnTo>
                    <a:pt x="312286" y="431923"/>
                  </a:lnTo>
                  <a:lnTo>
                    <a:pt x="270091" y="445015"/>
                  </a:lnTo>
                  <a:lnTo>
                    <a:pt x="224789" y="449579"/>
                  </a:lnTo>
                  <a:lnTo>
                    <a:pt x="179488" y="445015"/>
                  </a:lnTo>
                  <a:lnTo>
                    <a:pt x="137293" y="431923"/>
                  </a:lnTo>
                  <a:lnTo>
                    <a:pt x="99110" y="411204"/>
                  </a:lnTo>
                  <a:lnTo>
                    <a:pt x="65841" y="383762"/>
                  </a:lnTo>
                  <a:lnTo>
                    <a:pt x="38392" y="350497"/>
                  </a:lnTo>
                  <a:lnTo>
                    <a:pt x="17665" y="312312"/>
                  </a:lnTo>
                  <a:lnTo>
                    <a:pt x="4567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6"/>
          <p:cNvGrpSpPr/>
          <p:nvPr/>
        </p:nvGrpSpPr>
        <p:grpSpPr>
          <a:xfrm>
            <a:off x="822057" y="3962400"/>
            <a:ext cx="462280" cy="462280"/>
            <a:chOff x="425195" y="3107435"/>
            <a:chExt cx="462280" cy="462280"/>
          </a:xfrm>
        </p:grpSpPr>
        <p:sp>
          <p:nvSpPr>
            <p:cNvPr id="43" name="object 7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224789" y="0"/>
                  </a:moveTo>
                  <a:lnTo>
                    <a:pt x="179488" y="4564"/>
                  </a:lnTo>
                  <a:lnTo>
                    <a:pt x="137293" y="17656"/>
                  </a:lnTo>
                  <a:lnTo>
                    <a:pt x="99110" y="38375"/>
                  </a:lnTo>
                  <a:lnTo>
                    <a:pt x="65841" y="65817"/>
                  </a:lnTo>
                  <a:lnTo>
                    <a:pt x="38392" y="99082"/>
                  </a:lnTo>
                  <a:lnTo>
                    <a:pt x="17665" y="137267"/>
                  </a:lnTo>
                  <a:lnTo>
                    <a:pt x="4567" y="179470"/>
                  </a:lnTo>
                  <a:lnTo>
                    <a:pt x="0" y="224789"/>
                  </a:lnTo>
                  <a:lnTo>
                    <a:pt x="4567" y="270109"/>
                  </a:lnTo>
                  <a:lnTo>
                    <a:pt x="17665" y="312312"/>
                  </a:lnTo>
                  <a:lnTo>
                    <a:pt x="38392" y="350497"/>
                  </a:lnTo>
                  <a:lnTo>
                    <a:pt x="65841" y="383762"/>
                  </a:lnTo>
                  <a:lnTo>
                    <a:pt x="99110" y="411204"/>
                  </a:lnTo>
                  <a:lnTo>
                    <a:pt x="137293" y="431923"/>
                  </a:lnTo>
                  <a:lnTo>
                    <a:pt x="179488" y="445015"/>
                  </a:lnTo>
                  <a:lnTo>
                    <a:pt x="224789" y="449579"/>
                  </a:lnTo>
                  <a:lnTo>
                    <a:pt x="270091" y="445015"/>
                  </a:lnTo>
                  <a:lnTo>
                    <a:pt x="312286" y="431923"/>
                  </a:lnTo>
                  <a:lnTo>
                    <a:pt x="350469" y="411204"/>
                  </a:lnTo>
                  <a:lnTo>
                    <a:pt x="383738" y="383762"/>
                  </a:lnTo>
                  <a:lnTo>
                    <a:pt x="411187" y="350497"/>
                  </a:lnTo>
                  <a:lnTo>
                    <a:pt x="431914" y="312312"/>
                  </a:lnTo>
                  <a:lnTo>
                    <a:pt x="445012" y="270109"/>
                  </a:lnTo>
                  <a:lnTo>
                    <a:pt x="449580" y="224789"/>
                  </a:lnTo>
                  <a:lnTo>
                    <a:pt x="445012" y="179470"/>
                  </a:lnTo>
                  <a:lnTo>
                    <a:pt x="431914" y="137267"/>
                  </a:lnTo>
                  <a:lnTo>
                    <a:pt x="411187" y="99082"/>
                  </a:lnTo>
                  <a:lnTo>
                    <a:pt x="383738" y="65817"/>
                  </a:lnTo>
                  <a:lnTo>
                    <a:pt x="350469" y="38375"/>
                  </a:lnTo>
                  <a:lnTo>
                    <a:pt x="312286" y="17656"/>
                  </a:lnTo>
                  <a:lnTo>
                    <a:pt x="270091" y="4564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0" y="224789"/>
                  </a:moveTo>
                  <a:lnTo>
                    <a:pt x="4567" y="179470"/>
                  </a:lnTo>
                  <a:lnTo>
                    <a:pt x="17665" y="137267"/>
                  </a:lnTo>
                  <a:lnTo>
                    <a:pt x="38392" y="99082"/>
                  </a:lnTo>
                  <a:lnTo>
                    <a:pt x="65841" y="65817"/>
                  </a:lnTo>
                  <a:lnTo>
                    <a:pt x="99110" y="38375"/>
                  </a:lnTo>
                  <a:lnTo>
                    <a:pt x="137293" y="17656"/>
                  </a:lnTo>
                  <a:lnTo>
                    <a:pt x="179488" y="4564"/>
                  </a:lnTo>
                  <a:lnTo>
                    <a:pt x="224789" y="0"/>
                  </a:lnTo>
                  <a:lnTo>
                    <a:pt x="270091" y="4564"/>
                  </a:lnTo>
                  <a:lnTo>
                    <a:pt x="312286" y="17656"/>
                  </a:lnTo>
                  <a:lnTo>
                    <a:pt x="350469" y="38375"/>
                  </a:lnTo>
                  <a:lnTo>
                    <a:pt x="383738" y="65817"/>
                  </a:lnTo>
                  <a:lnTo>
                    <a:pt x="411187" y="99082"/>
                  </a:lnTo>
                  <a:lnTo>
                    <a:pt x="431914" y="137267"/>
                  </a:lnTo>
                  <a:lnTo>
                    <a:pt x="445012" y="179470"/>
                  </a:lnTo>
                  <a:lnTo>
                    <a:pt x="449580" y="224789"/>
                  </a:lnTo>
                  <a:lnTo>
                    <a:pt x="445012" y="270109"/>
                  </a:lnTo>
                  <a:lnTo>
                    <a:pt x="431914" y="312312"/>
                  </a:lnTo>
                  <a:lnTo>
                    <a:pt x="411187" y="350497"/>
                  </a:lnTo>
                  <a:lnTo>
                    <a:pt x="383738" y="383762"/>
                  </a:lnTo>
                  <a:lnTo>
                    <a:pt x="350469" y="411204"/>
                  </a:lnTo>
                  <a:lnTo>
                    <a:pt x="312286" y="431923"/>
                  </a:lnTo>
                  <a:lnTo>
                    <a:pt x="270091" y="445015"/>
                  </a:lnTo>
                  <a:lnTo>
                    <a:pt x="224789" y="449579"/>
                  </a:lnTo>
                  <a:lnTo>
                    <a:pt x="179488" y="445015"/>
                  </a:lnTo>
                  <a:lnTo>
                    <a:pt x="137293" y="431923"/>
                  </a:lnTo>
                  <a:lnTo>
                    <a:pt x="99110" y="411204"/>
                  </a:lnTo>
                  <a:lnTo>
                    <a:pt x="65841" y="383762"/>
                  </a:lnTo>
                  <a:lnTo>
                    <a:pt x="38392" y="350497"/>
                  </a:lnTo>
                  <a:lnTo>
                    <a:pt x="17665" y="312312"/>
                  </a:lnTo>
                  <a:lnTo>
                    <a:pt x="4567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6"/>
          <p:cNvGrpSpPr/>
          <p:nvPr/>
        </p:nvGrpSpPr>
        <p:grpSpPr>
          <a:xfrm>
            <a:off x="3485828" y="5726033"/>
            <a:ext cx="462280" cy="462280"/>
            <a:chOff x="425195" y="3107435"/>
            <a:chExt cx="462280" cy="462280"/>
          </a:xfrm>
        </p:grpSpPr>
        <p:sp>
          <p:nvSpPr>
            <p:cNvPr id="46" name="object 7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224789" y="0"/>
                  </a:moveTo>
                  <a:lnTo>
                    <a:pt x="179488" y="4564"/>
                  </a:lnTo>
                  <a:lnTo>
                    <a:pt x="137293" y="17656"/>
                  </a:lnTo>
                  <a:lnTo>
                    <a:pt x="99110" y="38375"/>
                  </a:lnTo>
                  <a:lnTo>
                    <a:pt x="65841" y="65817"/>
                  </a:lnTo>
                  <a:lnTo>
                    <a:pt x="38392" y="99082"/>
                  </a:lnTo>
                  <a:lnTo>
                    <a:pt x="17665" y="137267"/>
                  </a:lnTo>
                  <a:lnTo>
                    <a:pt x="4567" y="179470"/>
                  </a:lnTo>
                  <a:lnTo>
                    <a:pt x="0" y="224789"/>
                  </a:lnTo>
                  <a:lnTo>
                    <a:pt x="4567" y="270109"/>
                  </a:lnTo>
                  <a:lnTo>
                    <a:pt x="17665" y="312312"/>
                  </a:lnTo>
                  <a:lnTo>
                    <a:pt x="38392" y="350497"/>
                  </a:lnTo>
                  <a:lnTo>
                    <a:pt x="65841" y="383762"/>
                  </a:lnTo>
                  <a:lnTo>
                    <a:pt x="99110" y="411204"/>
                  </a:lnTo>
                  <a:lnTo>
                    <a:pt x="137293" y="431923"/>
                  </a:lnTo>
                  <a:lnTo>
                    <a:pt x="179488" y="445015"/>
                  </a:lnTo>
                  <a:lnTo>
                    <a:pt x="224789" y="449579"/>
                  </a:lnTo>
                  <a:lnTo>
                    <a:pt x="270091" y="445015"/>
                  </a:lnTo>
                  <a:lnTo>
                    <a:pt x="312286" y="431923"/>
                  </a:lnTo>
                  <a:lnTo>
                    <a:pt x="350469" y="411204"/>
                  </a:lnTo>
                  <a:lnTo>
                    <a:pt x="383738" y="383762"/>
                  </a:lnTo>
                  <a:lnTo>
                    <a:pt x="411187" y="350497"/>
                  </a:lnTo>
                  <a:lnTo>
                    <a:pt x="431914" y="312312"/>
                  </a:lnTo>
                  <a:lnTo>
                    <a:pt x="445012" y="270109"/>
                  </a:lnTo>
                  <a:lnTo>
                    <a:pt x="449580" y="224789"/>
                  </a:lnTo>
                  <a:lnTo>
                    <a:pt x="445012" y="179470"/>
                  </a:lnTo>
                  <a:lnTo>
                    <a:pt x="431914" y="137267"/>
                  </a:lnTo>
                  <a:lnTo>
                    <a:pt x="411187" y="99082"/>
                  </a:lnTo>
                  <a:lnTo>
                    <a:pt x="383738" y="65817"/>
                  </a:lnTo>
                  <a:lnTo>
                    <a:pt x="350469" y="38375"/>
                  </a:lnTo>
                  <a:lnTo>
                    <a:pt x="312286" y="17656"/>
                  </a:lnTo>
                  <a:lnTo>
                    <a:pt x="270091" y="4564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0" y="224789"/>
                  </a:moveTo>
                  <a:lnTo>
                    <a:pt x="4567" y="179470"/>
                  </a:lnTo>
                  <a:lnTo>
                    <a:pt x="17665" y="137267"/>
                  </a:lnTo>
                  <a:lnTo>
                    <a:pt x="38392" y="99082"/>
                  </a:lnTo>
                  <a:lnTo>
                    <a:pt x="65841" y="65817"/>
                  </a:lnTo>
                  <a:lnTo>
                    <a:pt x="99110" y="38375"/>
                  </a:lnTo>
                  <a:lnTo>
                    <a:pt x="137293" y="17656"/>
                  </a:lnTo>
                  <a:lnTo>
                    <a:pt x="179488" y="4564"/>
                  </a:lnTo>
                  <a:lnTo>
                    <a:pt x="224789" y="0"/>
                  </a:lnTo>
                  <a:lnTo>
                    <a:pt x="270091" y="4564"/>
                  </a:lnTo>
                  <a:lnTo>
                    <a:pt x="312286" y="17656"/>
                  </a:lnTo>
                  <a:lnTo>
                    <a:pt x="350469" y="38375"/>
                  </a:lnTo>
                  <a:lnTo>
                    <a:pt x="383738" y="65817"/>
                  </a:lnTo>
                  <a:lnTo>
                    <a:pt x="411187" y="99082"/>
                  </a:lnTo>
                  <a:lnTo>
                    <a:pt x="431914" y="137267"/>
                  </a:lnTo>
                  <a:lnTo>
                    <a:pt x="445012" y="179470"/>
                  </a:lnTo>
                  <a:lnTo>
                    <a:pt x="449580" y="224789"/>
                  </a:lnTo>
                  <a:lnTo>
                    <a:pt x="445012" y="270109"/>
                  </a:lnTo>
                  <a:lnTo>
                    <a:pt x="431914" y="312312"/>
                  </a:lnTo>
                  <a:lnTo>
                    <a:pt x="411187" y="350497"/>
                  </a:lnTo>
                  <a:lnTo>
                    <a:pt x="383738" y="383762"/>
                  </a:lnTo>
                  <a:lnTo>
                    <a:pt x="350469" y="411204"/>
                  </a:lnTo>
                  <a:lnTo>
                    <a:pt x="312286" y="431923"/>
                  </a:lnTo>
                  <a:lnTo>
                    <a:pt x="270091" y="445015"/>
                  </a:lnTo>
                  <a:lnTo>
                    <a:pt x="224789" y="449579"/>
                  </a:lnTo>
                  <a:lnTo>
                    <a:pt x="179488" y="445015"/>
                  </a:lnTo>
                  <a:lnTo>
                    <a:pt x="137293" y="431923"/>
                  </a:lnTo>
                  <a:lnTo>
                    <a:pt x="99110" y="411204"/>
                  </a:lnTo>
                  <a:lnTo>
                    <a:pt x="65841" y="383762"/>
                  </a:lnTo>
                  <a:lnTo>
                    <a:pt x="38392" y="350497"/>
                  </a:lnTo>
                  <a:lnTo>
                    <a:pt x="17665" y="312312"/>
                  </a:lnTo>
                  <a:lnTo>
                    <a:pt x="4567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6"/>
          <p:cNvGrpSpPr/>
          <p:nvPr/>
        </p:nvGrpSpPr>
        <p:grpSpPr>
          <a:xfrm>
            <a:off x="6244848" y="4026235"/>
            <a:ext cx="462280" cy="462280"/>
            <a:chOff x="425195" y="3107435"/>
            <a:chExt cx="462280" cy="462280"/>
          </a:xfrm>
        </p:grpSpPr>
        <p:sp>
          <p:nvSpPr>
            <p:cNvPr id="49" name="object 7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224789" y="0"/>
                  </a:moveTo>
                  <a:lnTo>
                    <a:pt x="179488" y="4564"/>
                  </a:lnTo>
                  <a:lnTo>
                    <a:pt x="137293" y="17656"/>
                  </a:lnTo>
                  <a:lnTo>
                    <a:pt x="99110" y="38375"/>
                  </a:lnTo>
                  <a:lnTo>
                    <a:pt x="65841" y="65817"/>
                  </a:lnTo>
                  <a:lnTo>
                    <a:pt x="38392" y="99082"/>
                  </a:lnTo>
                  <a:lnTo>
                    <a:pt x="17665" y="137267"/>
                  </a:lnTo>
                  <a:lnTo>
                    <a:pt x="4567" y="179470"/>
                  </a:lnTo>
                  <a:lnTo>
                    <a:pt x="0" y="224789"/>
                  </a:lnTo>
                  <a:lnTo>
                    <a:pt x="4567" y="270109"/>
                  </a:lnTo>
                  <a:lnTo>
                    <a:pt x="17665" y="312312"/>
                  </a:lnTo>
                  <a:lnTo>
                    <a:pt x="38392" y="350497"/>
                  </a:lnTo>
                  <a:lnTo>
                    <a:pt x="65841" y="383762"/>
                  </a:lnTo>
                  <a:lnTo>
                    <a:pt x="99110" y="411204"/>
                  </a:lnTo>
                  <a:lnTo>
                    <a:pt x="137293" y="431923"/>
                  </a:lnTo>
                  <a:lnTo>
                    <a:pt x="179488" y="445015"/>
                  </a:lnTo>
                  <a:lnTo>
                    <a:pt x="224789" y="449579"/>
                  </a:lnTo>
                  <a:lnTo>
                    <a:pt x="270091" y="445015"/>
                  </a:lnTo>
                  <a:lnTo>
                    <a:pt x="312286" y="431923"/>
                  </a:lnTo>
                  <a:lnTo>
                    <a:pt x="350469" y="411204"/>
                  </a:lnTo>
                  <a:lnTo>
                    <a:pt x="383738" y="383762"/>
                  </a:lnTo>
                  <a:lnTo>
                    <a:pt x="411187" y="350497"/>
                  </a:lnTo>
                  <a:lnTo>
                    <a:pt x="431914" y="312312"/>
                  </a:lnTo>
                  <a:lnTo>
                    <a:pt x="445012" y="270109"/>
                  </a:lnTo>
                  <a:lnTo>
                    <a:pt x="449580" y="224789"/>
                  </a:lnTo>
                  <a:lnTo>
                    <a:pt x="445012" y="179470"/>
                  </a:lnTo>
                  <a:lnTo>
                    <a:pt x="431914" y="137267"/>
                  </a:lnTo>
                  <a:lnTo>
                    <a:pt x="411187" y="99082"/>
                  </a:lnTo>
                  <a:lnTo>
                    <a:pt x="383738" y="65817"/>
                  </a:lnTo>
                  <a:lnTo>
                    <a:pt x="350469" y="38375"/>
                  </a:lnTo>
                  <a:lnTo>
                    <a:pt x="312286" y="17656"/>
                  </a:lnTo>
                  <a:lnTo>
                    <a:pt x="270091" y="4564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8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0" y="224789"/>
                  </a:moveTo>
                  <a:lnTo>
                    <a:pt x="4567" y="179470"/>
                  </a:lnTo>
                  <a:lnTo>
                    <a:pt x="17665" y="137267"/>
                  </a:lnTo>
                  <a:lnTo>
                    <a:pt x="38392" y="99082"/>
                  </a:lnTo>
                  <a:lnTo>
                    <a:pt x="65841" y="65817"/>
                  </a:lnTo>
                  <a:lnTo>
                    <a:pt x="99110" y="38375"/>
                  </a:lnTo>
                  <a:lnTo>
                    <a:pt x="137293" y="17656"/>
                  </a:lnTo>
                  <a:lnTo>
                    <a:pt x="179488" y="4564"/>
                  </a:lnTo>
                  <a:lnTo>
                    <a:pt x="224789" y="0"/>
                  </a:lnTo>
                  <a:lnTo>
                    <a:pt x="270091" y="4564"/>
                  </a:lnTo>
                  <a:lnTo>
                    <a:pt x="312286" y="17656"/>
                  </a:lnTo>
                  <a:lnTo>
                    <a:pt x="350469" y="38375"/>
                  </a:lnTo>
                  <a:lnTo>
                    <a:pt x="383738" y="65817"/>
                  </a:lnTo>
                  <a:lnTo>
                    <a:pt x="411187" y="99082"/>
                  </a:lnTo>
                  <a:lnTo>
                    <a:pt x="431914" y="137267"/>
                  </a:lnTo>
                  <a:lnTo>
                    <a:pt x="445012" y="179470"/>
                  </a:lnTo>
                  <a:lnTo>
                    <a:pt x="449580" y="224789"/>
                  </a:lnTo>
                  <a:lnTo>
                    <a:pt x="445012" y="270109"/>
                  </a:lnTo>
                  <a:lnTo>
                    <a:pt x="431914" y="312312"/>
                  </a:lnTo>
                  <a:lnTo>
                    <a:pt x="411187" y="350497"/>
                  </a:lnTo>
                  <a:lnTo>
                    <a:pt x="383738" y="383762"/>
                  </a:lnTo>
                  <a:lnTo>
                    <a:pt x="350469" y="411204"/>
                  </a:lnTo>
                  <a:lnTo>
                    <a:pt x="312286" y="431923"/>
                  </a:lnTo>
                  <a:lnTo>
                    <a:pt x="270091" y="445015"/>
                  </a:lnTo>
                  <a:lnTo>
                    <a:pt x="224789" y="449579"/>
                  </a:lnTo>
                  <a:lnTo>
                    <a:pt x="179488" y="445015"/>
                  </a:lnTo>
                  <a:lnTo>
                    <a:pt x="137293" y="431923"/>
                  </a:lnTo>
                  <a:lnTo>
                    <a:pt x="99110" y="411204"/>
                  </a:lnTo>
                  <a:lnTo>
                    <a:pt x="65841" y="383762"/>
                  </a:lnTo>
                  <a:lnTo>
                    <a:pt x="38392" y="350497"/>
                  </a:lnTo>
                  <a:lnTo>
                    <a:pt x="17665" y="312312"/>
                  </a:lnTo>
                  <a:lnTo>
                    <a:pt x="4567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6"/>
          <p:cNvGrpSpPr/>
          <p:nvPr/>
        </p:nvGrpSpPr>
        <p:grpSpPr>
          <a:xfrm>
            <a:off x="6272310" y="2273090"/>
            <a:ext cx="462280" cy="462280"/>
            <a:chOff x="425195" y="3107435"/>
            <a:chExt cx="462280" cy="462280"/>
          </a:xfrm>
        </p:grpSpPr>
        <p:sp>
          <p:nvSpPr>
            <p:cNvPr id="52" name="object 7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224789" y="0"/>
                  </a:moveTo>
                  <a:lnTo>
                    <a:pt x="179488" y="4564"/>
                  </a:lnTo>
                  <a:lnTo>
                    <a:pt x="137293" y="17656"/>
                  </a:lnTo>
                  <a:lnTo>
                    <a:pt x="99110" y="38375"/>
                  </a:lnTo>
                  <a:lnTo>
                    <a:pt x="65841" y="65817"/>
                  </a:lnTo>
                  <a:lnTo>
                    <a:pt x="38392" y="99082"/>
                  </a:lnTo>
                  <a:lnTo>
                    <a:pt x="17665" y="137267"/>
                  </a:lnTo>
                  <a:lnTo>
                    <a:pt x="4567" y="179470"/>
                  </a:lnTo>
                  <a:lnTo>
                    <a:pt x="0" y="224789"/>
                  </a:lnTo>
                  <a:lnTo>
                    <a:pt x="4567" y="270109"/>
                  </a:lnTo>
                  <a:lnTo>
                    <a:pt x="17665" y="312312"/>
                  </a:lnTo>
                  <a:lnTo>
                    <a:pt x="38392" y="350497"/>
                  </a:lnTo>
                  <a:lnTo>
                    <a:pt x="65841" y="383762"/>
                  </a:lnTo>
                  <a:lnTo>
                    <a:pt x="99110" y="411204"/>
                  </a:lnTo>
                  <a:lnTo>
                    <a:pt x="137293" y="431923"/>
                  </a:lnTo>
                  <a:lnTo>
                    <a:pt x="179488" y="445015"/>
                  </a:lnTo>
                  <a:lnTo>
                    <a:pt x="224789" y="449579"/>
                  </a:lnTo>
                  <a:lnTo>
                    <a:pt x="270091" y="445015"/>
                  </a:lnTo>
                  <a:lnTo>
                    <a:pt x="312286" y="431923"/>
                  </a:lnTo>
                  <a:lnTo>
                    <a:pt x="350469" y="411204"/>
                  </a:lnTo>
                  <a:lnTo>
                    <a:pt x="383738" y="383762"/>
                  </a:lnTo>
                  <a:lnTo>
                    <a:pt x="411187" y="350497"/>
                  </a:lnTo>
                  <a:lnTo>
                    <a:pt x="431914" y="312312"/>
                  </a:lnTo>
                  <a:lnTo>
                    <a:pt x="445012" y="270109"/>
                  </a:lnTo>
                  <a:lnTo>
                    <a:pt x="449580" y="224789"/>
                  </a:lnTo>
                  <a:lnTo>
                    <a:pt x="445012" y="179470"/>
                  </a:lnTo>
                  <a:lnTo>
                    <a:pt x="431914" y="137267"/>
                  </a:lnTo>
                  <a:lnTo>
                    <a:pt x="411187" y="99082"/>
                  </a:lnTo>
                  <a:lnTo>
                    <a:pt x="383738" y="65817"/>
                  </a:lnTo>
                  <a:lnTo>
                    <a:pt x="350469" y="38375"/>
                  </a:lnTo>
                  <a:lnTo>
                    <a:pt x="312286" y="17656"/>
                  </a:lnTo>
                  <a:lnTo>
                    <a:pt x="270091" y="4564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D9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8"/>
            <p:cNvSpPr/>
            <p:nvPr/>
          </p:nvSpPr>
          <p:spPr>
            <a:xfrm>
              <a:off x="431291" y="3113531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80" h="449579">
                  <a:moveTo>
                    <a:pt x="0" y="224789"/>
                  </a:moveTo>
                  <a:lnTo>
                    <a:pt x="4567" y="179470"/>
                  </a:lnTo>
                  <a:lnTo>
                    <a:pt x="17665" y="137267"/>
                  </a:lnTo>
                  <a:lnTo>
                    <a:pt x="38392" y="99082"/>
                  </a:lnTo>
                  <a:lnTo>
                    <a:pt x="65841" y="65817"/>
                  </a:lnTo>
                  <a:lnTo>
                    <a:pt x="99110" y="38375"/>
                  </a:lnTo>
                  <a:lnTo>
                    <a:pt x="137293" y="17656"/>
                  </a:lnTo>
                  <a:lnTo>
                    <a:pt x="179488" y="4564"/>
                  </a:lnTo>
                  <a:lnTo>
                    <a:pt x="224789" y="0"/>
                  </a:lnTo>
                  <a:lnTo>
                    <a:pt x="270091" y="4564"/>
                  </a:lnTo>
                  <a:lnTo>
                    <a:pt x="312286" y="17656"/>
                  </a:lnTo>
                  <a:lnTo>
                    <a:pt x="350469" y="38375"/>
                  </a:lnTo>
                  <a:lnTo>
                    <a:pt x="383738" y="65817"/>
                  </a:lnTo>
                  <a:lnTo>
                    <a:pt x="411187" y="99082"/>
                  </a:lnTo>
                  <a:lnTo>
                    <a:pt x="431914" y="137267"/>
                  </a:lnTo>
                  <a:lnTo>
                    <a:pt x="445012" y="179470"/>
                  </a:lnTo>
                  <a:lnTo>
                    <a:pt x="449580" y="224789"/>
                  </a:lnTo>
                  <a:lnTo>
                    <a:pt x="445012" y="270109"/>
                  </a:lnTo>
                  <a:lnTo>
                    <a:pt x="431914" y="312312"/>
                  </a:lnTo>
                  <a:lnTo>
                    <a:pt x="411187" y="350497"/>
                  </a:lnTo>
                  <a:lnTo>
                    <a:pt x="383738" y="383762"/>
                  </a:lnTo>
                  <a:lnTo>
                    <a:pt x="350469" y="411204"/>
                  </a:lnTo>
                  <a:lnTo>
                    <a:pt x="312286" y="431923"/>
                  </a:lnTo>
                  <a:lnTo>
                    <a:pt x="270091" y="445015"/>
                  </a:lnTo>
                  <a:lnTo>
                    <a:pt x="224789" y="449579"/>
                  </a:lnTo>
                  <a:lnTo>
                    <a:pt x="179488" y="445015"/>
                  </a:lnTo>
                  <a:lnTo>
                    <a:pt x="137293" y="431923"/>
                  </a:lnTo>
                  <a:lnTo>
                    <a:pt x="99110" y="411204"/>
                  </a:lnTo>
                  <a:lnTo>
                    <a:pt x="65841" y="383762"/>
                  </a:lnTo>
                  <a:lnTo>
                    <a:pt x="38392" y="350497"/>
                  </a:lnTo>
                  <a:lnTo>
                    <a:pt x="17665" y="312312"/>
                  </a:lnTo>
                  <a:lnTo>
                    <a:pt x="4567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9"/>
          <p:cNvSpPr txBox="1"/>
          <p:nvPr/>
        </p:nvSpPr>
        <p:spPr>
          <a:xfrm>
            <a:off x="963725" y="23480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6" name="object 14"/>
          <p:cNvSpPr txBox="1"/>
          <p:nvPr/>
        </p:nvSpPr>
        <p:spPr>
          <a:xfrm>
            <a:off x="6425586" y="236177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7" name="object 19"/>
          <p:cNvSpPr txBox="1"/>
          <p:nvPr/>
        </p:nvSpPr>
        <p:spPr>
          <a:xfrm>
            <a:off x="954034" y="406616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8" name="object 19"/>
          <p:cNvSpPr txBox="1"/>
          <p:nvPr/>
        </p:nvSpPr>
        <p:spPr>
          <a:xfrm>
            <a:off x="6371342" y="4123082"/>
            <a:ext cx="232065" cy="294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9" name="object 19"/>
          <p:cNvSpPr txBox="1"/>
          <p:nvPr/>
        </p:nvSpPr>
        <p:spPr>
          <a:xfrm>
            <a:off x="3634315" y="58070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2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30461" y="916304"/>
            <a:ext cx="2427605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1270" algn="ctr">
              <a:lnSpc>
                <a:spcPct val="9000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«Педагог дополнительного образования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физкультурно- спортивной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направленности»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1242" y="3871341"/>
            <a:ext cx="2427605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«Педагог дополнительного образования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социально- гуманитарной направленности»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390763"/>
            <a:ext cx="11049000" cy="121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/>
          <p:cNvSpPr txBox="1"/>
          <p:nvPr/>
        </p:nvSpPr>
        <p:spPr>
          <a:xfrm>
            <a:off x="4271516" y="674892"/>
            <a:ext cx="9517889" cy="48282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265"/>
              </a:spcBef>
            </a:pPr>
            <a:r>
              <a:rPr sz="3000" b="1" spc="-10" dirty="0">
                <a:solidFill>
                  <a:srgbClr val="C00000"/>
                </a:solidFill>
                <a:latin typeface="Georgia"/>
                <a:cs typeface="Georgia"/>
              </a:rPr>
              <a:t>Номинации конкурса</a:t>
            </a:r>
            <a:endParaRPr sz="3000" dirty="0">
              <a:latin typeface="Georgia"/>
              <a:cs typeface="Georgi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46171"/>
            <a:ext cx="2092630" cy="90838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49166" y="1952121"/>
            <a:ext cx="11125200" cy="8078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10459" y="2116649"/>
            <a:ext cx="1031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дополнительного образования по направлению деятельности»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3400" y="3160706"/>
            <a:ext cx="11140966" cy="8235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3835" y="5509225"/>
            <a:ext cx="11049000" cy="8023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60534" y="3323584"/>
            <a:ext cx="941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дебют в дополнительном образовании»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9464" y="5648649"/>
            <a:ext cx="1046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«Наставничество в дополнительном образовании»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9600" y="4226278"/>
            <a:ext cx="11049000" cy="8379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9600" y="4271228"/>
            <a:ext cx="1031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дополнительного образования, работающий с детьми с ОВЗ и детьми-инвалидами»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33" y="268580"/>
            <a:ext cx="8193734" cy="700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64" y="288897"/>
            <a:ext cx="1322947" cy="1164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383666"/>
            <a:ext cx="10363200" cy="1140628"/>
          </a:xfrm>
          <a:prstGeom prst="rect">
            <a:avLst/>
          </a:prstGeom>
        </p:spPr>
      </p:pic>
      <p:sp>
        <p:nvSpPr>
          <p:cNvPr id="8" name="object 9"/>
          <p:cNvSpPr txBox="1">
            <a:spLocks noGrp="1"/>
          </p:cNvSpPr>
          <p:nvPr>
            <p:ph type="body" idx="1"/>
          </p:nvPr>
        </p:nvSpPr>
        <p:spPr>
          <a:xfrm>
            <a:off x="1257935" y="1490541"/>
            <a:ext cx="10476865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Импровизационный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групповую,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командную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заданием,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sz="20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конкурсного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7354" y="371822"/>
            <a:ext cx="81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импровизационный конкурс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7767" y="2573671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4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4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3029" y="3084389"/>
            <a:ext cx="1522476" cy="1211580"/>
          </a:xfrm>
          <a:prstGeom prst="rect">
            <a:avLst/>
          </a:prstGeom>
        </p:spPr>
      </p:pic>
      <p:sp>
        <p:nvSpPr>
          <p:cNvPr id="13" name="object 11"/>
          <p:cNvSpPr/>
          <p:nvPr/>
        </p:nvSpPr>
        <p:spPr>
          <a:xfrm>
            <a:off x="989837" y="4379364"/>
            <a:ext cx="2720340" cy="669290"/>
          </a:xfrm>
          <a:custGeom>
            <a:avLst/>
            <a:gdLst/>
            <a:ahLst/>
            <a:cxnLst/>
            <a:rect l="l" t="t" r="r" b="b"/>
            <a:pathLst>
              <a:path w="2720340" h="669289">
                <a:moveTo>
                  <a:pt x="0" y="111506"/>
                </a:moveTo>
                <a:lnTo>
                  <a:pt x="8762" y="68097"/>
                </a:lnTo>
                <a:lnTo>
                  <a:pt x="32659" y="32654"/>
                </a:lnTo>
                <a:lnTo>
                  <a:pt x="68103" y="8761"/>
                </a:lnTo>
                <a:lnTo>
                  <a:pt x="111506" y="0"/>
                </a:lnTo>
                <a:lnTo>
                  <a:pt x="2608834" y="0"/>
                </a:lnTo>
                <a:lnTo>
                  <a:pt x="2652242" y="8761"/>
                </a:lnTo>
                <a:lnTo>
                  <a:pt x="2687685" y="32654"/>
                </a:lnTo>
                <a:lnTo>
                  <a:pt x="2711578" y="68097"/>
                </a:lnTo>
                <a:lnTo>
                  <a:pt x="2720340" y="111506"/>
                </a:lnTo>
                <a:lnTo>
                  <a:pt x="2720340" y="557530"/>
                </a:lnTo>
                <a:lnTo>
                  <a:pt x="2711578" y="600938"/>
                </a:lnTo>
                <a:lnTo>
                  <a:pt x="2687685" y="636381"/>
                </a:lnTo>
                <a:lnTo>
                  <a:pt x="2652242" y="660274"/>
                </a:lnTo>
                <a:lnTo>
                  <a:pt x="2608834" y="669036"/>
                </a:lnTo>
                <a:lnTo>
                  <a:pt x="111506" y="669036"/>
                </a:lnTo>
                <a:lnTo>
                  <a:pt x="68103" y="660274"/>
                </a:lnTo>
                <a:lnTo>
                  <a:pt x="32659" y="636381"/>
                </a:lnTo>
                <a:lnTo>
                  <a:pt x="8762" y="600938"/>
                </a:lnTo>
                <a:lnTo>
                  <a:pt x="0" y="557530"/>
                </a:lnTo>
                <a:lnTo>
                  <a:pt x="0" y="111506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1134354" y="4366416"/>
            <a:ext cx="22860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" algn="ctr">
              <a:lnSpc>
                <a:spcPts val="2280"/>
              </a:lnSpc>
              <a:spcBef>
                <a:spcPts val="100"/>
              </a:spcBef>
            </a:pPr>
            <a:r>
              <a:rPr lang="ru-RU" sz="1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80"/>
              </a:lnSpc>
            </a:pPr>
            <a:r>
              <a:rPr lang="ru-RU" sz="1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598" y="3204634"/>
            <a:ext cx="1329043" cy="1152244"/>
          </a:xfrm>
          <a:prstGeom prst="rect">
            <a:avLst/>
          </a:prstGeom>
        </p:spPr>
      </p:pic>
      <p:sp>
        <p:nvSpPr>
          <p:cNvPr id="18" name="object 14"/>
          <p:cNvSpPr/>
          <p:nvPr/>
        </p:nvSpPr>
        <p:spPr>
          <a:xfrm>
            <a:off x="4721996" y="4416150"/>
            <a:ext cx="2722245" cy="669290"/>
          </a:xfrm>
          <a:custGeom>
            <a:avLst/>
            <a:gdLst/>
            <a:ahLst/>
            <a:cxnLst/>
            <a:rect l="l" t="t" r="r" b="b"/>
            <a:pathLst>
              <a:path w="2722245" h="669289">
                <a:moveTo>
                  <a:pt x="0" y="111506"/>
                </a:moveTo>
                <a:lnTo>
                  <a:pt x="8761" y="68097"/>
                </a:lnTo>
                <a:lnTo>
                  <a:pt x="32654" y="32654"/>
                </a:lnTo>
                <a:lnTo>
                  <a:pt x="68097" y="8761"/>
                </a:lnTo>
                <a:lnTo>
                  <a:pt x="111506" y="0"/>
                </a:lnTo>
                <a:lnTo>
                  <a:pt x="2610358" y="0"/>
                </a:lnTo>
                <a:lnTo>
                  <a:pt x="2653766" y="8761"/>
                </a:lnTo>
                <a:lnTo>
                  <a:pt x="2689209" y="32654"/>
                </a:lnTo>
                <a:lnTo>
                  <a:pt x="2713102" y="68097"/>
                </a:lnTo>
                <a:lnTo>
                  <a:pt x="2721864" y="111506"/>
                </a:lnTo>
                <a:lnTo>
                  <a:pt x="2721864" y="557530"/>
                </a:lnTo>
                <a:lnTo>
                  <a:pt x="2713102" y="600938"/>
                </a:lnTo>
                <a:lnTo>
                  <a:pt x="2689209" y="636381"/>
                </a:lnTo>
                <a:lnTo>
                  <a:pt x="2653766" y="660274"/>
                </a:lnTo>
                <a:lnTo>
                  <a:pt x="2610358" y="669036"/>
                </a:lnTo>
                <a:lnTo>
                  <a:pt x="111506" y="669036"/>
                </a:lnTo>
                <a:lnTo>
                  <a:pt x="68097" y="660274"/>
                </a:lnTo>
                <a:lnTo>
                  <a:pt x="32654" y="636381"/>
                </a:lnTo>
                <a:lnTo>
                  <a:pt x="8761" y="600938"/>
                </a:lnTo>
                <a:lnTo>
                  <a:pt x="0" y="557530"/>
                </a:lnTo>
                <a:lnTo>
                  <a:pt x="0" y="111506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/>
          <p:cNvSpPr txBox="1"/>
          <p:nvPr/>
        </p:nvSpPr>
        <p:spPr>
          <a:xfrm>
            <a:off x="4835343" y="4447900"/>
            <a:ext cx="249555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ts val="2280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4481966" y="5203984"/>
            <a:ext cx="2962275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10"/>
              </a:lnSpc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8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жеребьевки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955678" y="5203984"/>
            <a:ext cx="2962275" cy="1462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262255" algn="ctr">
              <a:lnSpc>
                <a:spcPts val="2160"/>
              </a:lnSpc>
              <a:spcBef>
                <a:spcPts val="155"/>
              </a:spcBef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820" marR="76835" algn="ctr">
              <a:lnSpc>
                <a:spcPts val="216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</a:t>
            </a:r>
            <a:r>
              <a:rPr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 обязанности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5885" y="3248141"/>
            <a:ext cx="1382173" cy="986804"/>
          </a:xfrm>
          <a:prstGeom prst="rect">
            <a:avLst/>
          </a:prstGeom>
        </p:spPr>
      </p:pic>
      <p:sp>
        <p:nvSpPr>
          <p:cNvPr id="23" name="object 17"/>
          <p:cNvSpPr/>
          <p:nvPr/>
        </p:nvSpPr>
        <p:spPr>
          <a:xfrm>
            <a:off x="8077200" y="4447750"/>
            <a:ext cx="3191510" cy="669290"/>
          </a:xfrm>
          <a:custGeom>
            <a:avLst/>
            <a:gdLst/>
            <a:ahLst/>
            <a:cxnLst/>
            <a:rect l="l" t="t" r="r" b="b"/>
            <a:pathLst>
              <a:path w="3191509" h="669289">
                <a:moveTo>
                  <a:pt x="0" y="111506"/>
                </a:moveTo>
                <a:lnTo>
                  <a:pt x="8761" y="68097"/>
                </a:lnTo>
                <a:lnTo>
                  <a:pt x="32654" y="32654"/>
                </a:lnTo>
                <a:lnTo>
                  <a:pt x="68097" y="8761"/>
                </a:lnTo>
                <a:lnTo>
                  <a:pt x="111506" y="0"/>
                </a:lnTo>
                <a:lnTo>
                  <a:pt x="3079750" y="0"/>
                </a:lnTo>
                <a:lnTo>
                  <a:pt x="3123158" y="8761"/>
                </a:lnTo>
                <a:lnTo>
                  <a:pt x="3158601" y="32654"/>
                </a:lnTo>
                <a:lnTo>
                  <a:pt x="3182494" y="68097"/>
                </a:lnTo>
                <a:lnTo>
                  <a:pt x="3191256" y="111506"/>
                </a:lnTo>
                <a:lnTo>
                  <a:pt x="3191256" y="557530"/>
                </a:lnTo>
                <a:lnTo>
                  <a:pt x="3182494" y="600938"/>
                </a:lnTo>
                <a:lnTo>
                  <a:pt x="3158601" y="636381"/>
                </a:lnTo>
                <a:lnTo>
                  <a:pt x="3123158" y="660274"/>
                </a:lnTo>
                <a:lnTo>
                  <a:pt x="3079750" y="669036"/>
                </a:lnTo>
                <a:lnTo>
                  <a:pt x="111506" y="669036"/>
                </a:lnTo>
                <a:lnTo>
                  <a:pt x="68097" y="660274"/>
                </a:lnTo>
                <a:lnTo>
                  <a:pt x="32654" y="636381"/>
                </a:lnTo>
                <a:lnTo>
                  <a:pt x="8761" y="600938"/>
                </a:lnTo>
                <a:lnTo>
                  <a:pt x="0" y="557530"/>
                </a:lnTo>
                <a:lnTo>
                  <a:pt x="0" y="111506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/>
          <p:cNvSpPr txBox="1"/>
          <p:nvPr/>
        </p:nvSpPr>
        <p:spPr>
          <a:xfrm>
            <a:off x="8307514" y="4416150"/>
            <a:ext cx="2730882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28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8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sz="20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8182927" y="5203145"/>
            <a:ext cx="2980055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конкурсного испытания – 1 час 30 мин.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341375"/>
            <a:ext cx="2833116" cy="1255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0" y="211738"/>
            <a:ext cx="5227955" cy="105349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60730" marR="5080" indent="-748665" algn="ctr">
              <a:spcBef>
                <a:spcPts val="535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sz="32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sz="32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9-30</a:t>
            </a:r>
            <a:r>
              <a:rPr lang="ru-RU" sz="3200" b="1" spc="-10" dirty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559755"/>
            <a:ext cx="1516829" cy="1315567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6472803"/>
              </p:ext>
            </p:extLst>
          </p:nvPr>
        </p:nvGraphicFramePr>
        <p:xfrm>
          <a:off x="304800" y="1447800"/>
          <a:ext cx="1130889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6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1" y="162358"/>
            <a:ext cx="8193717" cy="461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4" y="796649"/>
            <a:ext cx="11419356" cy="978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782" y="1821698"/>
            <a:ext cx="5589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0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593" y="3048000"/>
            <a:ext cx="464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– 30 минут;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 – не более 5 минут;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использование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подготовленных      письменных тезисов самоанализа;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проведении открытого занятия/мастер-класса не предусмотрено;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детей-участников в количестве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 8 человек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179388" indent="-179388"/>
            <a:endParaRPr lang="ru-RU" dirty="0" smtClean="0"/>
          </a:p>
          <a:p>
            <a:pPr marL="285750" indent="-285750" algn="l">
              <a:buFontTx/>
              <a:buChar char="-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3" y="2416627"/>
            <a:ext cx="4922227" cy="4100942"/>
          </a:xfrm>
          <a:prstGeom prst="rect">
            <a:avLst/>
          </a:prstGeom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006" y="2371598"/>
            <a:ext cx="6534048" cy="4191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58295" y="1708741"/>
            <a:ext cx="5619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</a:t>
            </a:r>
            <a:endParaRPr lang="ru-RU" sz="2000" b="1" spc="-2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(максимальное количество баллов – 30)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3297" y="103307"/>
            <a:ext cx="813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для группы обучающихся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9"/>
          <p:cNvSpPr txBox="1">
            <a:spLocks/>
          </p:cNvSpPr>
          <p:nvPr/>
        </p:nvSpPr>
        <p:spPr>
          <a:xfrm>
            <a:off x="475884" y="894038"/>
            <a:ext cx="1116266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065" marR="5080" algn="ctr">
              <a:spcBef>
                <a:spcPts val="105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выявление профессиональных компетенций и мастерства конкурсанта 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образовательную деятельность в соответствии с задачами, содержанием и планируемыми результатами обучения по дополнительной общеобразовательной программе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7235" y="2338236"/>
            <a:ext cx="62835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Умение вовлечь участников открытого занятия в конструктивный диалог, создать благоприятный психологический климат и достичь планируемого результата.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представить педагогически обоснованные и эффективные формы, методы, средства и приемы обучения и воспитания детей в рамках ДОП.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представить эффективные  практики методического сопровождения профориентации обучающихся при реализации ДОП.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Умение дифференцировать и предъявлять новые           профессиональные компетенции по внедрению новых форм в обучение и воспитание детей по ДОП.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Умение обеспечить целостность и завершенность открытого занятия,  оригинальность формы его проведения и получение обратной связи от участников.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Умение анализировать открытое занятие для установления соответствия содержания, методов и средств поставленным целям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задачам.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3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1" y="162358"/>
            <a:ext cx="8193717" cy="461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5" y="796649"/>
            <a:ext cx="11419356" cy="978589"/>
          </a:xfrm>
          <a:prstGeom prst="rect">
            <a:avLst/>
          </a:prstGeom>
        </p:spPr>
      </p:pic>
      <p:sp>
        <p:nvSpPr>
          <p:cNvPr id="8" name="object 9"/>
          <p:cNvSpPr txBox="1">
            <a:spLocks noGrp="1"/>
          </p:cNvSpPr>
          <p:nvPr>
            <p:ph type="body" idx="1"/>
          </p:nvPr>
        </p:nvSpPr>
        <p:spPr>
          <a:xfrm>
            <a:off x="753996" y="930776"/>
            <a:ext cx="1116266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конкурсного испытания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выявление профессиональных знаний, компетенций и мастерства конкурсанта по организационно-методическому сопровождению образовательной деятельности наставляемых и/или развитию профессиональных компетенций наставляемых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1" y="151888"/>
            <a:ext cx="810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фокус-группы педагогов/студентов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5024" y="1906764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0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593" y="3048000"/>
            <a:ext cx="464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– 30 минут;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 – не более 5 минут;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использование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подготовленных      письменных тезисов самоанализа;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проведении открытого занятия/мастер-класса не предусмотрено;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окус-группа педагогов/студентов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количестве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человек.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179388" indent="-179388"/>
            <a:endParaRPr lang="ru-RU" dirty="0" smtClean="0"/>
          </a:p>
          <a:p>
            <a:pPr marL="285750" indent="-285750" algn="l">
              <a:buFontTx/>
              <a:buChar char="-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62" y="2416627"/>
            <a:ext cx="4922227" cy="4100942"/>
          </a:xfrm>
          <a:prstGeom prst="rect">
            <a:avLst/>
          </a:prstGeom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006" y="2438400"/>
            <a:ext cx="6534048" cy="4191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20957" y="2394853"/>
            <a:ext cx="6375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основных тенденций, приоритетных задач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современных технологий в воспитании и обучении детей.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вовлечь участников мастер-класса в конструктивный диалог, создать благоприятный психологический климат и достичь планируемого результата.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отрефлексировать и представить эффективные практики наставничества.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Умение представить педагогически обоснованные и эффективные формы, методы, средства и приемы обучения. и воспитания для применения наставляемыми в их профессиональной деятельности.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Умение обеспечить целостность и завершенность мастер-класса, оригинальность формы его проведения и получение обратной связи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участников.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Умение анализировать открытый мастер-класс для установления соответствия содержания, методов и средств поставленным целям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задачам.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25378" y="1708741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</a:t>
            </a:r>
          </a:p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(максимальное количество баллов – 30)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14400" y="228600"/>
            <a:ext cx="10520855" cy="6426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занятия/мастер классы  </a:t>
            </a:r>
            <a:r>
              <a:rPr lang="ru-RU" sz="20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номинаций Всероссийского конкурса                      «Сердце отдаю детям»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/>
              </a:rPr>
              <a:t>https://vkvideo.ru/video-50260207_456245037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-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Фефелова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Наталья Михайловна, номинация «Педагог дополнительного образования по естественнонаучной направленности»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https://vkvideo.ru/video-50260207_456245083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Гноевенко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Иван Викторович, номинация «Педагог дополнительного образования по технической направленности»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https://vkvideo.ru/video-50260207_456245098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 Соснин Игорь Алексеевич, номинация «Педагог дополнительного образования по физкультурно-спортивной направленности»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https://vkvideo.ru/video-50260207_456245119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Котюнина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Ирина Вячеславовна, номинация «Педагог дополнительного образования по туристско-краеведческой направленности»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https://vkvideo.ru/video-50260207_456245114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Потапова Яна Эдуардовна, номинация «Педагог дополнительного образования по художественной направленности»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/>
              </a:rPr>
              <a:t>https://vkvideo.ru/video-50260207_456245073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Грефенштейн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Анастасия Николаевна,                                                         номинация «Педагог дополнительного образования по социально-гуманитарной направленности»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/>
              </a:rPr>
              <a:t>https://vkvideo.ru/video-50260207_456245046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Сотник Мария Александровна, номинация «Наставничество в дополнительном образовании»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/>
              </a:rPr>
              <a:t>https://vkvideo.ru/video-50260207_456245054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Литвинов Алексей Сергеевич, номинация «Профессиональный дебют в дополнительном образовании»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/>
              </a:rPr>
              <a:t>https://vkvideo.ru/video-50260207_456245062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Гайфуллин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Ильяс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Фарманович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номинация «Педагог дополнительного образования, работающий с детьми с ОВЗ и детьми-инвалидами»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341375"/>
            <a:ext cx="2833116" cy="12557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5400" y="211738"/>
            <a:ext cx="5227955" cy="105349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60730" marR="5080" indent="-748665" algn="ctr">
              <a:spcBef>
                <a:spcPts val="535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</a:t>
            </a:r>
            <a:r>
              <a:rPr sz="32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sz="32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-10" dirty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</a:t>
            </a:r>
            <a:r>
              <a:rPr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559755"/>
            <a:ext cx="1516829" cy="1315567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761708857"/>
              </p:ext>
            </p:extLst>
          </p:nvPr>
        </p:nvGraphicFramePr>
        <p:xfrm>
          <a:off x="228600" y="1986806"/>
          <a:ext cx="1130889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60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33" y="268580"/>
            <a:ext cx="8193734" cy="700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8898"/>
            <a:ext cx="1194111" cy="1051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666" y="1290454"/>
            <a:ext cx="8915401" cy="756485"/>
          </a:xfrm>
          <a:prstGeom prst="rect">
            <a:avLst/>
          </a:prstGeom>
        </p:spPr>
      </p:pic>
      <p:sp>
        <p:nvSpPr>
          <p:cNvPr id="8" name="object 9"/>
          <p:cNvSpPr txBox="1">
            <a:spLocks noGrp="1"/>
          </p:cNvSpPr>
          <p:nvPr>
            <p:ph type="body" idx="1"/>
          </p:nvPr>
        </p:nvSpPr>
        <p:spPr>
          <a:xfrm>
            <a:off x="1257935" y="1490541"/>
            <a:ext cx="1047686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диалог с представителями профессионального сообщества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267" y="41083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Лига дополнительного образования детей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978" y="2255349"/>
            <a:ext cx="4284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000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sz="2000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533400" y="3691174"/>
            <a:ext cx="4267200" cy="2115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algn="l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конкурсного испытания – 1 час.</a:t>
            </a:r>
          </a:p>
          <a:p>
            <a:pPr marL="285750" indent="-285750" algn="l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конкурсного испытания доводится до участников не позднее  7 дней </a:t>
            </a:r>
          </a:p>
          <a:p>
            <a:pPr marL="273050" algn="l">
              <a:lnSpc>
                <a:spcPts val="2280"/>
              </a:lnSpc>
              <a:spcBef>
                <a:spcPts val="10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Конкурса.</a:t>
            </a:r>
          </a:p>
          <a:p>
            <a:pPr marL="285750" indent="-285750" algn="ctr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ts val="228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3072" y="2302533"/>
            <a:ext cx="428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2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b="1" spc="-12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spc="-55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конкурсному</a:t>
            </a:r>
            <a:r>
              <a:rPr lang="ru-RU" b="1" spc="-114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испытанию</a:t>
            </a:r>
          </a:p>
          <a:p>
            <a:pPr algn="ctr"/>
            <a:r>
              <a:rPr lang="ru-RU" b="1" spc="-1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(максимальное количество баллов – 25)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Объект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387778"/>
            <a:ext cx="4419600" cy="2520843"/>
          </a:xfrm>
          <a:prstGeom prst="rect">
            <a:avLst/>
          </a:prstGeom>
        </p:spPr>
      </p:pic>
      <p:pic>
        <p:nvPicPr>
          <p:cNvPr id="30" name="Объект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563" y="3204458"/>
            <a:ext cx="5571842" cy="2887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7964" y="3506619"/>
            <a:ext cx="52950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 понимание современных тенденций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развития дополнительного образования детей.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Общая профессиональная эрудиция.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Креативность и оригинальность предложений.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Реалистичность и ответственность в суждениях.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Аргументированность, обоснованность,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логичность ответов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serdtsedetyam.ru%2Fdocs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13" y="1521913"/>
            <a:ext cx="3657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720" y="1521913"/>
            <a:ext cx="3752850" cy="3145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599" y="4547118"/>
            <a:ext cx="46426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профессионального мастерства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сферы дополнительного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«Сердце отдаю детям»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 ВЦХТ)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828800" y="319404"/>
            <a:ext cx="8168640" cy="978535"/>
          </a:xfrm>
          <a:custGeom>
            <a:avLst/>
            <a:gdLst/>
            <a:ahLst/>
            <a:cxnLst/>
            <a:rect l="l" t="t" r="r" b="b"/>
            <a:pathLst>
              <a:path w="8168640" h="978535">
                <a:moveTo>
                  <a:pt x="0" y="163067"/>
                </a:moveTo>
                <a:lnTo>
                  <a:pt x="5826" y="119723"/>
                </a:lnTo>
                <a:lnTo>
                  <a:pt x="22267" y="80771"/>
                </a:lnTo>
                <a:lnTo>
                  <a:pt x="47767" y="47767"/>
                </a:lnTo>
                <a:lnTo>
                  <a:pt x="80772" y="22267"/>
                </a:lnTo>
                <a:lnTo>
                  <a:pt x="119723" y="5826"/>
                </a:lnTo>
                <a:lnTo>
                  <a:pt x="163067" y="0"/>
                </a:lnTo>
                <a:lnTo>
                  <a:pt x="8005572" y="0"/>
                </a:lnTo>
                <a:lnTo>
                  <a:pt x="8048916" y="5826"/>
                </a:lnTo>
                <a:lnTo>
                  <a:pt x="8087868" y="22267"/>
                </a:lnTo>
                <a:lnTo>
                  <a:pt x="8120872" y="47767"/>
                </a:lnTo>
                <a:lnTo>
                  <a:pt x="8146372" y="80772"/>
                </a:lnTo>
                <a:lnTo>
                  <a:pt x="8162813" y="119723"/>
                </a:lnTo>
                <a:lnTo>
                  <a:pt x="8168639" y="163067"/>
                </a:lnTo>
                <a:lnTo>
                  <a:pt x="8168639" y="815339"/>
                </a:lnTo>
                <a:lnTo>
                  <a:pt x="8162813" y="858684"/>
                </a:lnTo>
                <a:lnTo>
                  <a:pt x="8146372" y="897635"/>
                </a:lnTo>
                <a:lnTo>
                  <a:pt x="8120872" y="930640"/>
                </a:lnTo>
                <a:lnTo>
                  <a:pt x="8087867" y="956140"/>
                </a:lnTo>
                <a:lnTo>
                  <a:pt x="8048916" y="972581"/>
                </a:lnTo>
                <a:lnTo>
                  <a:pt x="8005572" y="978407"/>
                </a:lnTo>
                <a:lnTo>
                  <a:pt x="163067" y="978407"/>
                </a:lnTo>
                <a:lnTo>
                  <a:pt x="119723" y="972581"/>
                </a:lnTo>
                <a:lnTo>
                  <a:pt x="80772" y="956140"/>
                </a:lnTo>
                <a:lnTo>
                  <a:pt x="47767" y="930640"/>
                </a:lnTo>
                <a:lnTo>
                  <a:pt x="22267" y="897635"/>
                </a:lnTo>
                <a:lnTo>
                  <a:pt x="5826" y="858684"/>
                </a:lnTo>
                <a:lnTo>
                  <a:pt x="0" y="815339"/>
                </a:lnTo>
                <a:lnTo>
                  <a:pt x="0" y="163067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888495" y="4419600"/>
            <a:ext cx="4293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подготовки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конкурсу: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библиотека, фильмография,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емоверсия тестирования 2024,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открытые занятия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финалистов (сайт ВЦХТ)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8669" y="547061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материалы для ознакомления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739857"/>
              </p:ext>
            </p:extLst>
          </p:nvPr>
        </p:nvGraphicFramePr>
        <p:xfrm>
          <a:off x="304800" y="1066800"/>
          <a:ext cx="11734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9424177" y="2573169"/>
            <a:ext cx="2442002" cy="1772581"/>
            <a:chOff x="5943599" y="1678070"/>
            <a:chExt cx="2732187" cy="163220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943599" y="1678070"/>
              <a:ext cx="2732187" cy="16322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5991405" y="1725876"/>
              <a:ext cx="2636575" cy="1536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0" tIns="60960" rIns="8128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«Высшая Лига дополнительного образования детей» 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401633" y="4691708"/>
            <a:ext cx="2450433" cy="1447800"/>
            <a:chOff x="6593325" y="3554302"/>
            <a:chExt cx="2425810" cy="153851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593325" y="3554302"/>
              <a:ext cx="2425810" cy="15385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6748478" y="3607532"/>
              <a:ext cx="2242329" cy="1295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Место проведения: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МБУДО «Центр внешкольной работы г.Брянска»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32771" y="228600"/>
            <a:ext cx="11441839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 этапы конкурса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33400" y="1184914"/>
            <a:ext cx="2667000" cy="7200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17.01.2025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57600" y="1171776"/>
            <a:ext cx="2667000" cy="7200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28.01.2025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1593" y="1184914"/>
            <a:ext cx="2667000" cy="8079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29.01.2025-30.01.2025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347638" y="1205935"/>
            <a:ext cx="2526972" cy="7200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07.02.2025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8618" y="209741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0099" y="209741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6106" y="209741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7" y="208222"/>
            <a:ext cx="3421381" cy="11509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0" y="144492"/>
            <a:ext cx="5227955" cy="105349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60730" marR="5080" indent="-748665" algn="ctr">
              <a:spcBef>
                <a:spcPts val="535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</a:t>
            </a:r>
            <a:r>
              <a:rPr sz="32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sz="32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spc="-10" dirty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200" b="1" spc="-10" dirty="0" smtClean="0">
                <a:solidFill>
                  <a:srgbClr val="333E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218968"/>
            <a:ext cx="1320649" cy="1145417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33447781"/>
              </p:ext>
            </p:extLst>
          </p:nvPr>
        </p:nvGraphicFramePr>
        <p:xfrm>
          <a:off x="498977" y="1350043"/>
          <a:ext cx="10844075" cy="419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2819400" y="5724701"/>
            <a:ext cx="7429500" cy="989764"/>
            <a:chOff x="425687" y="-18867"/>
            <a:chExt cx="4993294" cy="12172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93185" y="376"/>
              <a:ext cx="4458298" cy="119798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425687" y="-18867"/>
              <a:ext cx="4993294" cy="11278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Командный импровизационный конкурс</a:t>
              </a:r>
              <a:endPara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7696200" cy="70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469967"/>
            <a:ext cx="43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видеообращения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447800"/>
            <a:ext cx="9296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Видеообращение конкурсанта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образовательное решение в рамках конкурсного испытания о наиболее целесообразном изменении в содержании или методах преподавания программы, или в особенностях организации образовательного процесса, осуществленных в конкретных условиях реализации своей программы в ответ на глобальные вызовы современности.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Образовательное решение направлено на эффективное достижение планируемых результатов воспитания детей, наставничества для педагогов и основано на осмысленном отборе и применении научно-педагогического подхода, форм воспитательного, методического, дидактического и (или) технологического способов совершенствования образовательного процесса. </a:t>
            </a: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181600"/>
            <a:ext cx="1838220" cy="15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3006885"/>
              </p:ext>
            </p:extLst>
          </p:nvPr>
        </p:nvGraphicFramePr>
        <p:xfrm>
          <a:off x="304800" y="609600"/>
          <a:ext cx="11454659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6846" y="2190975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133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528" y="5562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- 16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61405" y="27168"/>
            <a:ext cx="68691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воспитания </a:t>
            </a:r>
          </a:p>
          <a:p>
            <a:pPr algn="ctr"/>
            <a:r>
              <a:rPr lang="ru-RU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</a:t>
            </a:r>
          </a:p>
          <a:p>
            <a:pPr algn="ctr"/>
            <a:r>
              <a:rPr lang="ru-RU" sz="2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до 2025 года (от 29 мая 2025 г. № 996-р)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4212352098"/>
              </p:ext>
            </p:extLst>
          </p:nvPr>
        </p:nvGraphicFramePr>
        <p:xfrm>
          <a:off x="685800" y="1474221"/>
          <a:ext cx="10287000" cy="507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>
          <a:xfrm flipH="1">
            <a:off x="2412124" y="3798266"/>
            <a:ext cx="335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2438400" y="2756356"/>
            <a:ext cx="335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2412123" y="4800006"/>
            <a:ext cx="335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2401614" y="5856906"/>
            <a:ext cx="335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72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3214"/>
            <a:ext cx="8610600" cy="700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500" y="3917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дополнительных общеобразовательных программ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84" y="1466798"/>
            <a:ext cx="4321629" cy="30076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формированию общероссийской гражданской идентичности, патриотизма, укреплению межнациональных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распространение программ, направленных на развитие навыков межкультурной коммуникации, культуры межнационального общения, лидерских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 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49652" y="4148544"/>
            <a:ext cx="4150230" cy="27353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Вовлечение детей в научную работу, в деятельность, связанную         с         наблюдением,         описанием,         моделированием и конструированием различных явлений окружающего мира.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междисциплинарного подхода в части интеграции с различными областями знаний.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60162" y="1126415"/>
            <a:ext cx="4131838" cy="29965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 том числе детей с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детей-инвалидов, в мероприятия, содержащие элементы различных видов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командных, индивидуальных игровых видов деятельности, способствующих  физическому, духовному, интеллектуальному,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здоровьесберегающему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патриотическому воспитанию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770" y="4122682"/>
            <a:ext cx="4340023" cy="27353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повышению привлекательности науки для подрастающего поколения.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получения детьми достоверной информации о передовых достижениях  и открытиях мировой и отечественной науки.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11868" y="4148545"/>
            <a:ext cx="3792668" cy="27353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наследия:</a:t>
            </a:r>
          </a:p>
          <a:p>
            <a:pPr marL="35718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фольклора, ремесел, художественных промыслов, этнокультурных традиций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актуального театра: социального, инклюзивного, этнокультурного.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1867" y="1165687"/>
            <a:ext cx="3782157" cy="29669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Походно-экспедиционные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экскурсионные, проектно-исследовательские и другие профильные формы работы с целью изучения малой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подход в части интеграции с различным областями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141" y="940461"/>
            <a:ext cx="4300611" cy="5899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45730" y="948690"/>
            <a:ext cx="3748295" cy="581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направленность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04536" y="959271"/>
            <a:ext cx="4087464" cy="5857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направленность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131" y="4132327"/>
            <a:ext cx="4301737" cy="5083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Техническая направленность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98731" y="4158178"/>
            <a:ext cx="3795293" cy="48248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94024" y="4159430"/>
            <a:ext cx="4097976" cy="4812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Естественнонаучная направленность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2738" y="4188579"/>
            <a:ext cx="3292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направленность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035" y="932775"/>
            <a:ext cx="391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Социально-гуманитарная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направленность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62957" y="27168"/>
            <a:ext cx="60660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дополнительного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</a:t>
            </a:r>
            <a:r>
              <a:rPr lang="ru-RU" sz="2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</a:t>
            </a:r>
          </a:p>
          <a:p>
            <a:pPr algn="ctr"/>
            <a:r>
              <a:rPr lang="ru-RU" sz="2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(от 31.03.2022 г. № 678-р)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8897" y="1371600"/>
            <a:ext cx="69342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обновления воспитательного процесса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5252287"/>
              </p:ext>
            </p:extLst>
          </p:nvPr>
        </p:nvGraphicFramePr>
        <p:xfrm>
          <a:off x="762001" y="2286000"/>
          <a:ext cx="10972800" cy="407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44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0317" y="273794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4248" y="402213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403789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6159" y="405366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5410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45749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</TotalTime>
  <Words>2414</Words>
  <Application>Microsoft Office PowerPoint</Application>
  <PresentationFormat>Широкоэкранный</PresentationFormat>
  <Paragraphs>403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Bahnschrift SemiBold</vt:lpstr>
      <vt:lpstr>Calibri</vt:lpstr>
      <vt:lpstr>Georgia</vt:lpstr>
      <vt:lpstr>Times New Roman</vt:lpstr>
      <vt:lpstr>Trebuchet MS</vt:lpstr>
      <vt:lpstr>Wingdings</vt:lpstr>
      <vt:lpstr>Wingdings 3</vt:lpstr>
      <vt:lpstr>Office Theme</vt:lpstr>
      <vt:lpstr>Семинар для педагогических работников учреждений дополнительного образования  «Организационно-методические аспекты проведения муниципального этапа областного конкурса профессионального мастерства работников сферы дополнительного образования «Сердце отдаю детям»</vt:lpstr>
      <vt:lpstr>Презентация PowerPoint</vt:lpstr>
      <vt:lpstr>Презентация PowerPoint</vt:lpstr>
      <vt:lpstr>       1 этап конкурса  28 января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2 этап конкурса  29-30 января 2025 года</vt:lpstr>
      <vt:lpstr>Презентация PowerPoint</vt:lpstr>
      <vt:lpstr>Презентация PowerPoint</vt:lpstr>
      <vt:lpstr>Презентация PowerPoint</vt:lpstr>
      <vt:lpstr>       3 этап конкурса  7 февраля 2025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ЦВР_Брянск</cp:lastModifiedBy>
  <cp:revision>191</cp:revision>
  <dcterms:created xsi:type="dcterms:W3CDTF">2024-11-29T08:49:07Z</dcterms:created>
  <dcterms:modified xsi:type="dcterms:W3CDTF">2025-01-21T07:10:03Z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2024-11-29T00:00:00Z</vt:filetime>
  </property>
  <property fmtid="{D5CDD505-2E9C-101B-9397-08002B2CF9AE}" pid="5" name="Producer">
    <vt:lpwstr>3-Heights(TM) PDF Security Shell 4.8.25.2 (http://www.pdf-tools.com)</vt:lpwstr>
  </property>
</Properties>
</file>