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6" r:id="rId3"/>
    <p:sldId id="277" r:id="rId4"/>
    <p:sldId id="265" r:id="rId5"/>
    <p:sldId id="283" r:id="rId6"/>
    <p:sldId id="278" r:id="rId7"/>
    <p:sldId id="282" r:id="rId8"/>
    <p:sldId id="284" r:id="rId9"/>
    <p:sldId id="273" r:id="rId10"/>
    <p:sldId id="269" r:id="rId11"/>
    <p:sldId id="266" r:id="rId12"/>
    <p:sldId id="289" r:id="rId13"/>
    <p:sldId id="263" r:id="rId14"/>
    <p:sldId id="287" r:id="rId15"/>
    <p:sldId id="288" r:id="rId16"/>
    <p:sldId id="281" r:id="rId17"/>
    <p:sldId id="275" r:id="rId18"/>
    <p:sldId id="285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28"/>
    <a:srgbClr val="CC99FF"/>
    <a:srgbClr val="F8F3FB"/>
    <a:srgbClr val="DDC8EA"/>
    <a:srgbClr val="D46112"/>
    <a:srgbClr val="EC5E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14" autoAdjust="0"/>
  </p:normalViewPr>
  <p:slideViewPr>
    <p:cSldViewPr snapToGrid="0">
      <p:cViewPr>
        <p:scale>
          <a:sx n="60" d="100"/>
          <a:sy n="60" d="100"/>
        </p:scale>
        <p:origin x="-884" y="-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107485379086842"/>
          <c:y val="6.9949278065958839E-2"/>
          <c:w val="0.8427462674484496"/>
          <c:h val="0.88197771101209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6219505201463648E-2"/>
                  <c:y val="-5.266088238830863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Реестр образовательных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6.700540218151789E-2"/>
                  <c:y val="-3.829882355513360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Реестр образовательных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261</c:v>
                </c:pt>
              </c:numCache>
            </c:numRef>
          </c:val>
        </c:ser>
        <c:shape val="box"/>
        <c:axId val="85747200"/>
        <c:axId val="85748736"/>
        <c:axId val="0"/>
      </c:bar3DChart>
      <c:catAx>
        <c:axId val="85747200"/>
        <c:scaling>
          <c:orientation val="minMax"/>
        </c:scaling>
        <c:delete val="1"/>
        <c:axPos val="b"/>
        <c:tickLblPos val="nextTo"/>
        <c:crossAx val="85748736"/>
        <c:crosses val="autoZero"/>
        <c:auto val="1"/>
        <c:lblAlgn val="ctr"/>
        <c:lblOffset val="100"/>
      </c:catAx>
      <c:valAx>
        <c:axId val="857487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747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конкурсных работ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призовых мест по МБУДО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7354288568232709E-2"/>
          <c:y val="0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9.7802088502598E-2"/>
          <c:y val="0.17340392154533954"/>
          <c:w val="0.94992683727034199"/>
          <c:h val="0.486005976046327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rgbClr val="CC99FF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 г. Брянска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12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Кол-во призовых мест 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1258248439934759E-2"/>
                  <c:y val="-5.02787600941044E-3"/>
                </c:manualLayout>
              </c:layout>
              <c:showVal val="1"/>
            </c:dLbl>
            <c:dLbl>
              <c:idx val="1"/>
              <c:layout>
                <c:manualLayout>
                  <c:x val="9.006598751947814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50989812792171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5761547815908671E-2"/>
                  <c:y val="-5.0278760094104409E-3"/>
                </c:manualLayout>
              </c:layout>
              <c:showVal val="1"/>
            </c:dLbl>
            <c:dLbl>
              <c:idx val="4"/>
              <c:layout>
                <c:manualLayout>
                  <c:x val="1.5761547815908675E-2"/>
                  <c:y val="-1.5083628028231325E-2"/>
                </c:manualLayout>
              </c:layout>
              <c:showVal val="1"/>
            </c:dLbl>
            <c:dLbl>
              <c:idx val="6"/>
              <c:layout>
                <c:manualLayout>
                  <c:x val="1.1258248439934759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5761547815908675E-2"/>
                  <c:y val="-2.5139380047052209E-3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 г. Брянска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Val val="1"/>
        </c:dLbls>
        <c:shape val="box"/>
        <c:axId val="170828160"/>
        <c:axId val="170829696"/>
        <c:axId val="0"/>
      </c:bar3DChart>
      <c:catAx>
        <c:axId val="170828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829696"/>
        <c:crosses val="autoZero"/>
        <c:auto val="1"/>
        <c:lblAlgn val="ctr"/>
        <c:lblOffset val="100"/>
      </c:catAx>
      <c:valAx>
        <c:axId val="17082969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082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22327664349726"/>
          <c:y val="4.1816488464092765E-3"/>
          <c:w val="0.27673528356326632"/>
          <c:h val="0.17997202996534922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3185777559055116E-2"/>
          <c:y val="0.19218868474773987"/>
          <c:w val="0.94992683727034177"/>
          <c:h val="0.7141996573344998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Лист1!$A$2:$A$8</c:f>
              <c:strCache>
                <c:ptCount val="7"/>
                <c:pt idx="0">
                  <c:v>ЦВР                             г. Брянска</c:v>
                </c:pt>
                <c:pt idx="1">
                  <c:v>ЦВР Советского    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                                   г. Брянска</c:v>
                </c:pt>
                <c:pt idx="5">
                  <c:v>ОДО Лицея № 27</c:v>
                </c:pt>
                <c:pt idx="6">
                  <c:v>ЦДТ                        г. Брянска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Лист1!$A$2:$A$8</c:f>
              <c:strCache>
                <c:ptCount val="7"/>
                <c:pt idx="0">
                  <c:v>ЦВР                             г. Брянска</c:v>
                </c:pt>
                <c:pt idx="1">
                  <c:v>ЦВР Советского    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                                   г. Брянска</c:v>
                </c:pt>
                <c:pt idx="5">
                  <c:v>ОДО Лицея № 27</c:v>
                </c:pt>
                <c:pt idx="6">
                  <c:v>ЦДТ                        г. Брянска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hape val="box"/>
        <c:axId val="173003520"/>
        <c:axId val="173005056"/>
        <c:axId val="173739072"/>
      </c:bar3DChart>
      <c:catAx>
        <c:axId val="17300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3005056"/>
        <c:crosses val="autoZero"/>
        <c:auto val="1"/>
        <c:lblAlgn val="ctr"/>
        <c:lblOffset val="100"/>
      </c:catAx>
      <c:valAx>
        <c:axId val="17300505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3003520"/>
        <c:crosses val="autoZero"/>
        <c:crossBetween val="between"/>
      </c:valAx>
      <c:serAx>
        <c:axId val="173739072"/>
        <c:scaling>
          <c:orientation val="minMax"/>
        </c:scaling>
        <c:delete val="1"/>
        <c:axPos val="b"/>
        <c:tickLblPos val="nextTo"/>
        <c:crossAx val="173005056"/>
        <c:crosses val="autoZero"/>
      </c:serAx>
    </c:plotArea>
    <c:legend>
      <c:legendPos val="r"/>
      <c:layout>
        <c:manualLayout>
          <c:xMode val="edge"/>
          <c:yMode val="edge"/>
          <c:x val="1.0764870809465098E-2"/>
          <c:y val="0.12060823126275882"/>
          <c:w val="0.11833694225721787"/>
          <c:h val="0.19523512685914263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240113906142994"/>
          <c:y val="0.10541077146902712"/>
          <c:w val="0.84313849230392568"/>
          <c:h val="0.835117312968823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-3.16599633814110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Дополнительные общеобразовательные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5.4292936040142868E-2"/>
                  <c:y val="-5.468539129516446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Дополнительные общеобразовательные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1709</c:v>
                </c:pt>
              </c:numCache>
            </c:numRef>
          </c:val>
        </c:ser>
        <c:shape val="box"/>
        <c:axId val="159979008"/>
        <c:axId val="159980544"/>
        <c:axId val="0"/>
      </c:bar3DChart>
      <c:catAx>
        <c:axId val="159979008"/>
        <c:scaling>
          <c:orientation val="minMax"/>
        </c:scaling>
        <c:delete val="1"/>
        <c:axPos val="b"/>
        <c:tickLblPos val="nextTo"/>
        <c:crossAx val="159980544"/>
        <c:crosses val="autoZero"/>
        <c:auto val="1"/>
        <c:lblAlgn val="ctr"/>
        <c:lblOffset val="100"/>
      </c:catAx>
      <c:valAx>
        <c:axId val="1599805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979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Доля программ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       направленностям </a:t>
            </a:r>
          </a:p>
          <a:p>
            <a:pPr>
              <a:defRPr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МБУДО  г. Брянска                    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296928418803421"/>
          <c:y val="1.969238120953471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5474492521367522"/>
          <c:y val="0.34849518898381632"/>
          <c:w val="0.77369493817332691"/>
          <c:h val="0.320533198212941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программ по направленностям в УДО г. Брянска</c:v>
                </c:pt>
              </c:strCache>
            </c:strRef>
          </c:tx>
          <c:explosion val="25"/>
          <c:dPt>
            <c:idx val="0"/>
            <c:explosion val="22"/>
            <c:spPr>
              <a:solidFill>
                <a:srgbClr val="7030A0"/>
              </a:solidFill>
            </c:spPr>
          </c:dPt>
          <c:dPt>
            <c:idx val="1"/>
            <c:explosion val="27"/>
          </c:dPt>
          <c:dLbls>
            <c:dLbl>
              <c:idx val="0"/>
              <c:layout>
                <c:manualLayout>
                  <c:x val="-4.456761402535242E-2"/>
                  <c:y val="0.14646672211341141"/>
                </c:manualLayout>
              </c:layout>
              <c:showVal val="1"/>
            </c:dLbl>
            <c:dLbl>
              <c:idx val="1"/>
              <c:layout>
                <c:manualLayout>
                  <c:x val="-1.1942023620947172E-2"/>
                  <c:y val="8.8603974216194467E-3"/>
                </c:manualLayout>
              </c:layout>
              <c:showVal val="1"/>
            </c:dLbl>
            <c:dLbl>
              <c:idx val="2"/>
              <c:layout>
                <c:manualLayout>
                  <c:x val="-4.0008606700403973E-2"/>
                  <c:y val="-1.334927561507652E-2"/>
                </c:manualLayout>
              </c:layout>
              <c:showVal val="1"/>
            </c:dLbl>
            <c:dLbl>
              <c:idx val="3"/>
              <c:layout>
                <c:manualLayout>
                  <c:x val="4.0149909145972065E-3"/>
                  <c:y val="-3.7913192408419845E-2"/>
                </c:manualLayout>
              </c:layout>
              <c:showVal val="1"/>
            </c:dLbl>
            <c:dLbl>
              <c:idx val="4"/>
              <c:layout>
                <c:manualLayout>
                  <c:x val="-9.2772562083585697E-2"/>
                  <c:y val="3.4108727971048471E-3"/>
                </c:manualLayout>
              </c:layout>
              <c:showVal val="1"/>
            </c:dLbl>
            <c:dLbl>
              <c:idx val="5"/>
              <c:layout>
                <c:manualLayout>
                  <c:x val="0.16951014536644493"/>
                  <c:y val="-1.8402893013194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туристско-краеведческая</c:v>
                </c:pt>
                <c:pt idx="2">
                  <c:v>естественнонаучная</c:v>
                </c:pt>
                <c:pt idx="3">
                  <c:v>социально-гуманитарная</c:v>
                </c:pt>
                <c:pt idx="4">
                  <c:v>физкультурно-спортивная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0.51900000000000002</c:v>
                </c:pt>
                <c:pt idx="1">
                  <c:v>9.6000000000000002E-2</c:v>
                </c:pt>
                <c:pt idx="2">
                  <c:v>3.3000000000000002E-2</c:v>
                </c:pt>
                <c:pt idx="3">
                  <c:v>0.20600000000000004</c:v>
                </c:pt>
                <c:pt idx="4">
                  <c:v>7.5000000000000011E-2</c:v>
                </c:pt>
                <c:pt idx="5">
                  <c:v>7.0999999999999994E-2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9071848290598295E-2"/>
          <c:y val="0.71962096091697703"/>
          <c:w val="0.95692657934162051"/>
          <c:h val="0.2440003826785762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80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различных видов организаций в охвате </a:t>
            </a:r>
          </a:p>
          <a:p>
            <a:pPr>
              <a:defRPr/>
            </a:pPr>
            <a:r>
              <a:rPr lang="ru-RU" sz="180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дополнительным образованием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000727739851371"/>
          <c:y val="2.778416033206004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7498539329760666"/>
          <c:y val="0.11293364208569641"/>
          <c:w val="0.4985132439868965"/>
          <c:h val="0.54430747653395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7030A0"/>
              </a:solidFill>
            </c:spPr>
          </c:dPt>
          <c:dPt>
            <c:idx val="1"/>
            <c:explosion val="12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526884983298605E-2"/>
                  <c:y val="-0.14895456892328077"/>
                </c:manualLayout>
              </c:layout>
              <c:showVal val="1"/>
            </c:dLbl>
            <c:dLbl>
              <c:idx val="1"/>
              <c:layout>
                <c:manualLayout>
                  <c:x val="-0.20808967756652741"/>
                  <c:y val="-6.0553556269325452E-2"/>
                </c:manualLayout>
              </c:layout>
              <c:showVal val="1"/>
            </c:dLbl>
            <c:dLbl>
              <c:idx val="2"/>
              <c:layout>
                <c:manualLayout>
                  <c:x val="-6.9237765705565613E-2"/>
                  <c:y val="-3.9774320421895812E-2"/>
                </c:manualLayout>
              </c:layout>
              <c:showVal val="1"/>
            </c:dLbl>
            <c:dLbl>
              <c:idx val="3"/>
              <c:layout>
                <c:manualLayout>
                  <c:x val="-6.8585088999070232E-2"/>
                  <c:y val="3.4203879847810092E-2"/>
                </c:manualLayout>
              </c:layout>
              <c:showVal val="1"/>
            </c:dLbl>
            <c:dLbl>
              <c:idx val="4"/>
              <c:layout>
                <c:manualLayout>
                  <c:x val="-3.7779826622208051E-2"/>
                  <c:y val="-7.8444077954672072E-3"/>
                </c:manualLayout>
              </c:layout>
              <c:showVal val="1"/>
            </c:dLbl>
            <c:dLbl>
              <c:idx val="5"/>
              <c:layout>
                <c:manualLayout>
                  <c:x val="-4.4247210215709164E-3"/>
                  <c:y val="-5.1092115078157654E-2"/>
                </c:manualLayout>
              </c:layout>
              <c:showVal val="1"/>
            </c:dLbl>
            <c:dLbl>
              <c:idx val="6"/>
              <c:layout>
                <c:manualLayout>
                  <c:x val="8.5168079847358462E-3"/>
                  <c:y val="-9.3764074584036863E-2"/>
                </c:manualLayout>
              </c:layout>
              <c:showVal val="1"/>
            </c:dLbl>
            <c:dLbl>
              <c:idx val="7"/>
              <c:layout>
                <c:manualLayout>
                  <c:x val="3.7325500306686792E-2"/>
                  <c:y val="-1.942619490494350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Организации дополнительного образования</c:v>
                </c:pt>
                <c:pt idx="1">
                  <c:v>Дошкольные образовательные организации</c:v>
                </c:pt>
                <c:pt idx="2">
                  <c:v>Общеобразовательные организации</c:v>
                </c:pt>
                <c:pt idx="3">
                  <c:v>Учреждения физкультуры и спорта</c:v>
                </c:pt>
                <c:pt idx="4">
                  <c:v>Социальные организации</c:v>
                </c:pt>
                <c:pt idx="5">
                  <c:v>Профессиональные образовательные организации</c:v>
                </c:pt>
                <c:pt idx="6">
                  <c:v>БИПКРО</c:v>
                </c:pt>
                <c:pt idx="7">
                  <c:v>Учреждения культуры</c:v>
                </c:pt>
                <c:pt idx="8">
                  <c:v>Учреждения негосударственного сектора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0.49200000000000038</c:v>
                </c:pt>
                <c:pt idx="1">
                  <c:v>0.126</c:v>
                </c:pt>
                <c:pt idx="2">
                  <c:v>0.12200000000000009</c:v>
                </c:pt>
                <c:pt idx="3">
                  <c:v>7.8000000000000014E-2</c:v>
                </c:pt>
                <c:pt idx="4">
                  <c:v>1.0000000000000018E-3</c:v>
                </c:pt>
                <c:pt idx="5">
                  <c:v>2.1999999999999999E-2</c:v>
                </c:pt>
                <c:pt idx="6">
                  <c:v>3.3000000000000002E-2</c:v>
                </c:pt>
                <c:pt idx="7">
                  <c:v>0.12200000000000009</c:v>
                </c:pt>
                <c:pt idx="8">
                  <c:v>4.000000000000007E-3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57359476203908988"/>
          <c:w val="1"/>
          <c:h val="0.4237513153758129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00">
                <a:solidFill>
                  <a:srgbClr val="7030A0"/>
                </a:solidFill>
              </a:defRPr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Экспертиза дополнительных общеобразовательных программ </a:t>
            </a:r>
            <a:r>
              <a:rPr lang="ru-RU" sz="180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ПФ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38240539353432"/>
          <c:y val="0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4928499381271379"/>
          <c:y val="0.22491039240622829"/>
          <c:w val="0.80557516381885752"/>
          <c:h val="0.72683981696054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8376071997822201E-2"/>
                  <c:y val="-8.782685247232589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Реестр образовательных организаций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9377297138190402E-2"/>
                  <c:y val="-8.782685247232589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Реестр образовательных организаций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260</c:v>
                </c:pt>
              </c:numCache>
            </c:numRef>
          </c:val>
        </c:ser>
        <c:shape val="box"/>
        <c:axId val="160638848"/>
        <c:axId val="160640384"/>
        <c:axId val="0"/>
      </c:bar3DChart>
      <c:catAx>
        <c:axId val="160638848"/>
        <c:scaling>
          <c:orientation val="minMax"/>
        </c:scaling>
        <c:delete val="1"/>
        <c:axPos val="b"/>
        <c:tickLblPos val="nextTo"/>
        <c:crossAx val="160640384"/>
        <c:crosses val="autoZero"/>
        <c:auto val="1"/>
        <c:lblAlgn val="ctr"/>
        <c:lblOffset val="100"/>
      </c:catAx>
      <c:valAx>
        <c:axId val="1606403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638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Договоры  ПФ ДОД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424153013950324"/>
          <c:y val="1.923795366432239E-3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7951551679833891"/>
          <c:y val="0.16584317818440253"/>
          <c:w val="0.74948698864406349"/>
          <c:h val="0.767850704858244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240947337516846E-2"/>
                  <c:y val="-8.709492857366828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6440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3.9171031480054026E-2"/>
                  <c:y val="-8.294755102254083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9643</c:v>
                </c:pt>
              </c:numCache>
            </c:numRef>
          </c:val>
        </c:ser>
        <c:shape val="box"/>
        <c:axId val="160674560"/>
        <c:axId val="160676096"/>
        <c:axId val="0"/>
      </c:bar3DChart>
      <c:catAx>
        <c:axId val="160674560"/>
        <c:scaling>
          <c:orientation val="minMax"/>
        </c:scaling>
        <c:delete val="1"/>
        <c:axPos val="b"/>
        <c:numFmt formatCode="General" sourceLinked="1"/>
        <c:tickLblPos val="nextTo"/>
        <c:crossAx val="160676096"/>
        <c:crosses val="autoZero"/>
        <c:auto val="1"/>
        <c:lblAlgn val="ctr"/>
        <c:lblOffset val="100"/>
      </c:catAx>
      <c:valAx>
        <c:axId val="1606760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67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опубликованных мероприятий ОО г. Брянска</a:t>
            </a: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 учебных года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1490839567809"/>
          <c:y val="2.548013264162503E-2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22710799288047853"/>
          <c:y val="0.32752711694093722"/>
          <c:w val="0.77289200711952211"/>
          <c:h val="0.641696568930386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2021-2022уч. год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"/>
                  <c:y val="-5.282556701983852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 уч.год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5.3700272765773417E-2"/>
                  <c:y val="-3.082446647203558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692</c:v>
                </c:pt>
              </c:numCache>
            </c:numRef>
          </c:val>
        </c:ser>
        <c:shape val="box"/>
        <c:axId val="162975104"/>
        <c:axId val="160961664"/>
        <c:axId val="0"/>
      </c:bar3DChart>
      <c:catAx>
        <c:axId val="162975104"/>
        <c:scaling>
          <c:orientation val="minMax"/>
        </c:scaling>
        <c:delete val="1"/>
        <c:axPos val="b"/>
        <c:numFmt formatCode="General" sourceLinked="1"/>
        <c:tickLblPos val="nextTo"/>
        <c:crossAx val="160961664"/>
        <c:crosses val="autoZero"/>
        <c:auto val="1"/>
        <c:lblAlgn val="ctr"/>
        <c:lblOffset val="100"/>
      </c:catAx>
      <c:valAx>
        <c:axId val="160961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62975104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800" b="1" i="0" u="none" strike="noStrike" kern="1200" baseline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количества заявок на мероприятия </a:t>
            </a:r>
          </a:p>
          <a:p>
            <a:pPr algn="ctr" rtl="0">
              <a:defRPr lang="ru-RU" sz="1800" b="1" i="0" u="none" strike="noStrike" kern="1200" baseline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МБУДО г. Брянска за 2 учебных года</a:t>
            </a:r>
          </a:p>
        </c:rich>
      </c:tx>
      <c:layout>
        <c:manualLayout>
          <c:xMode val="edge"/>
          <c:yMode val="edge"/>
          <c:x val="2.5979726018992195E-2"/>
          <c:y val="0.78082331063648436"/>
        </c:manualLayout>
      </c:layout>
      <c:spPr>
        <a:ln>
          <a:solidFill>
            <a:srgbClr val="00B050"/>
          </a:solidFill>
        </a:ln>
      </c:spPr>
    </c:title>
    <c:view3D>
      <c:rAngAx val="1"/>
    </c:view3D>
    <c:plotArea>
      <c:layout>
        <c:manualLayout>
          <c:layoutTarget val="inner"/>
          <c:xMode val="edge"/>
          <c:yMode val="edge"/>
          <c:x val="6.6329149820961789E-2"/>
          <c:y val="4.9438036881276938E-2"/>
          <c:w val="0.93367085017903895"/>
          <c:h val="0.718306084646381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2321</c:v>
                </c:pt>
                <c:pt idx="1">
                  <c:v>1063</c:v>
                </c:pt>
                <c:pt idx="2">
                  <c:v>375</c:v>
                </c:pt>
                <c:pt idx="3">
                  <c:v>763</c:v>
                </c:pt>
                <c:pt idx="4">
                  <c:v>565</c:v>
                </c:pt>
                <c:pt idx="5">
                  <c:v>160</c:v>
                </c:pt>
                <c:pt idx="6">
                  <c:v>1058</c:v>
                </c:pt>
              </c:numCache>
            </c:numRef>
          </c:val>
        </c:ser>
        <c:shape val="box"/>
        <c:axId val="161020928"/>
        <c:axId val="160764672"/>
        <c:axId val="0"/>
      </c:bar3DChart>
      <c:catAx>
        <c:axId val="161020928"/>
        <c:scaling>
          <c:orientation val="minMax"/>
        </c:scaling>
        <c:delete val="1"/>
        <c:axPos val="b"/>
        <c:tickLblPos val="nextTo"/>
        <c:crossAx val="160764672"/>
        <c:crosses val="autoZero"/>
        <c:auto val="1"/>
        <c:lblAlgn val="ctr"/>
        <c:lblOffset val="100"/>
      </c:catAx>
      <c:valAx>
        <c:axId val="160764672"/>
        <c:scaling>
          <c:orientation val="minMax"/>
          <c:max val="120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020928"/>
        <c:crosses val="autoZero"/>
        <c:crossBetween val="between"/>
        <c:minorUnit val="6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7030A0"/>
                </a:solidFill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количества опубликованных мероприятий  </a:t>
            </a:r>
          </a:p>
          <a:p>
            <a:pPr>
              <a:defRPr sz="1800">
                <a:solidFill>
                  <a:srgbClr val="7030A0"/>
                </a:solidFill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 МБУДО г. Брянска за 2 учебных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7029669789020468E-2"/>
          <c:y val="1.9259130777532464E-3"/>
        </c:manualLayout>
      </c:layout>
      <c:spPr>
        <a:ln>
          <a:solidFill>
            <a:srgbClr val="00B050"/>
          </a:solidFill>
        </a:ln>
      </c:spPr>
    </c:title>
    <c:view3D>
      <c:rAngAx val="1"/>
    </c:view3D>
    <c:plotArea>
      <c:layout>
        <c:manualLayout>
          <c:layoutTarget val="inner"/>
          <c:xMode val="edge"/>
          <c:yMode val="edge"/>
          <c:x val="4.6027409949411478E-2"/>
          <c:y val="0.13695320019654167"/>
          <c:w val="0.95397259005058865"/>
          <c:h val="0.37467346531891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 уч.г.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20</c:v>
                </c:pt>
                <c:pt idx="2">
                  <c:v>11</c:v>
                </c:pt>
                <c:pt idx="3">
                  <c:v>5</c:v>
                </c:pt>
                <c:pt idx="4">
                  <c:v>9</c:v>
                </c:pt>
                <c:pt idx="5">
                  <c:v>17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 уч.г.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ЦВР г. Брянска</c:v>
                </c:pt>
                <c:pt idx="1">
                  <c:v>ЦВР Советского р-на</c:v>
                </c:pt>
                <c:pt idx="2">
                  <c:v>ЦВР Володарского р-на</c:v>
                </c:pt>
                <c:pt idx="3">
                  <c:v>ДДТ Володарского р-на</c:v>
                </c:pt>
                <c:pt idx="4">
                  <c:v>ЦДиЮТиЭ</c:v>
                </c:pt>
                <c:pt idx="5">
                  <c:v>ОДО Лицея № 27</c:v>
                </c:pt>
                <c:pt idx="6">
                  <c:v>ЦДТ г. Брянска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65</c:v>
                </c:pt>
                <c:pt idx="1">
                  <c:v>33</c:v>
                </c:pt>
                <c:pt idx="2">
                  <c:v>11</c:v>
                </c:pt>
                <c:pt idx="3">
                  <c:v>25</c:v>
                </c:pt>
                <c:pt idx="4">
                  <c:v>79</c:v>
                </c:pt>
                <c:pt idx="5">
                  <c:v>12</c:v>
                </c:pt>
                <c:pt idx="6">
                  <c:v>17</c:v>
                </c:pt>
              </c:numCache>
            </c:numRef>
          </c:val>
        </c:ser>
        <c:shape val="box"/>
        <c:axId val="160827264"/>
        <c:axId val="160828800"/>
        <c:axId val="0"/>
      </c:bar3DChart>
      <c:catAx>
        <c:axId val="160827264"/>
        <c:scaling>
          <c:orientation val="minMax"/>
        </c:scaling>
        <c:delete val="1"/>
        <c:axPos val="b"/>
        <c:tickLblPos val="nextTo"/>
        <c:crossAx val="160828800"/>
        <c:crosses val="autoZero"/>
        <c:auto val="1"/>
        <c:lblAlgn val="ctr"/>
        <c:lblOffset val="100"/>
      </c:catAx>
      <c:valAx>
        <c:axId val="160828800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827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814061340750859"/>
          <c:y val="2.385887287059589E-2"/>
          <c:w val="0.20568035940712875"/>
          <c:h val="0.2303512558252964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465F5-992A-4B9B-819F-84FF0EEF02C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88BD3-F0CE-459B-83D2-344DC2913E1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15</a:t>
          </a:r>
          <a:endParaRPr lang="ru-RU" sz="2000" b="1" dirty="0"/>
        </a:p>
      </dgm:t>
    </dgm:pt>
    <dgm:pt modelId="{EBB8A9B0-6CFB-4DB6-8EF4-4050164456C8}" type="parTrans" cxnId="{3E2EDEDB-BE50-4D77-B658-1C7F49CF736D}">
      <dgm:prSet/>
      <dgm:spPr/>
      <dgm:t>
        <a:bodyPr/>
        <a:lstStyle/>
        <a:p>
          <a:endParaRPr lang="ru-RU"/>
        </a:p>
      </dgm:t>
    </dgm:pt>
    <dgm:pt modelId="{57B8CFFB-5E56-4A6B-81C0-5A6CA0F5849D}" type="sibTrans" cxnId="{3E2EDEDB-BE50-4D77-B658-1C7F49CF736D}">
      <dgm:prSet/>
      <dgm:spPr/>
      <dgm:t>
        <a:bodyPr/>
        <a:lstStyle/>
        <a:p>
          <a:endParaRPr lang="ru-RU"/>
        </a:p>
      </dgm:t>
    </dgm:pt>
    <dgm:pt modelId="{B9F9DDED-44C9-4003-B4F3-BE9E50A11F3D}">
      <dgm:prSet phldrT="[Текст]" custT="1"/>
      <dgm:spPr>
        <a:ln w="3810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ru-RU" sz="1500" spc="-50" baseline="0" dirty="0">
            <a:latin typeface="Times New Roman" pitchFamily="18" charset="0"/>
            <a:cs typeface="Times New Roman" pitchFamily="18" charset="0"/>
          </a:endParaRPr>
        </a:p>
      </dgm:t>
    </dgm:pt>
    <dgm:pt modelId="{60433E13-924C-4F4F-95D3-B9A1AB4B82DE}" type="parTrans" cxnId="{91B7B3FB-5BC4-46AE-A12C-311B053F04C1}">
      <dgm:prSet/>
      <dgm:spPr/>
      <dgm:t>
        <a:bodyPr/>
        <a:lstStyle/>
        <a:p>
          <a:endParaRPr lang="ru-RU"/>
        </a:p>
      </dgm:t>
    </dgm:pt>
    <dgm:pt modelId="{47A9DC1D-AB14-46B8-9E5B-C3E52F7186CA}" type="sibTrans" cxnId="{91B7B3FB-5BC4-46AE-A12C-311B053F04C1}">
      <dgm:prSet/>
      <dgm:spPr/>
      <dgm:t>
        <a:bodyPr/>
        <a:lstStyle/>
        <a:p>
          <a:endParaRPr lang="ru-RU"/>
        </a:p>
      </dgm:t>
    </dgm:pt>
    <dgm:pt modelId="{75797B86-7976-4589-9D62-E6F0A3A5EDD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10</a:t>
          </a:r>
        </a:p>
      </dgm:t>
    </dgm:pt>
    <dgm:pt modelId="{53D925F5-9218-4E22-BDEE-48D0E1BAF153}" type="parTrans" cxnId="{E7B87745-A428-4019-A483-76FDB6EACFBA}">
      <dgm:prSet/>
      <dgm:spPr/>
      <dgm:t>
        <a:bodyPr/>
        <a:lstStyle/>
        <a:p>
          <a:endParaRPr lang="ru-RU"/>
        </a:p>
      </dgm:t>
    </dgm:pt>
    <dgm:pt modelId="{1D6597CF-D6BA-41C6-A446-0E64DE8B0F30}" type="sibTrans" cxnId="{E7B87745-A428-4019-A483-76FDB6EACFBA}">
      <dgm:prSet/>
      <dgm:spPr/>
      <dgm:t>
        <a:bodyPr/>
        <a:lstStyle/>
        <a:p>
          <a:endParaRPr lang="ru-RU"/>
        </a:p>
      </dgm:t>
    </dgm:pt>
    <dgm:pt modelId="{3F771FDB-5666-4F46-9B91-34227510E574}">
      <dgm:prSet phldrT="[Текст]" custT="1"/>
      <dgm:spPr>
        <a:ln w="3810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D22EDD6-0B0D-43F3-BEB4-098CB55ECDD3}" type="parTrans" cxnId="{94E91C45-8E13-4E1A-90FE-3A682B5ABB37}">
      <dgm:prSet/>
      <dgm:spPr/>
      <dgm:t>
        <a:bodyPr/>
        <a:lstStyle/>
        <a:p>
          <a:endParaRPr lang="ru-RU"/>
        </a:p>
      </dgm:t>
    </dgm:pt>
    <dgm:pt modelId="{F1D1F836-BC47-4835-A84C-CA51F54246E4}" type="sibTrans" cxnId="{94E91C45-8E13-4E1A-90FE-3A682B5ABB37}">
      <dgm:prSet/>
      <dgm:spPr/>
      <dgm:t>
        <a:bodyPr/>
        <a:lstStyle/>
        <a:p>
          <a:endParaRPr lang="ru-RU"/>
        </a:p>
      </dgm:t>
    </dgm:pt>
    <dgm:pt modelId="{3C3E8D78-FC7B-4522-9CFF-6ADE3DCA210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5</a:t>
          </a:r>
          <a:endParaRPr lang="ru-RU" sz="2000" b="1" dirty="0"/>
        </a:p>
      </dgm:t>
    </dgm:pt>
    <dgm:pt modelId="{FC620719-C0DB-449C-98D8-847A90C4C573}" type="parTrans" cxnId="{A035B9BD-0129-4164-A2E2-FAA11E06BFD9}">
      <dgm:prSet/>
      <dgm:spPr/>
      <dgm:t>
        <a:bodyPr/>
        <a:lstStyle/>
        <a:p>
          <a:endParaRPr lang="ru-RU"/>
        </a:p>
      </dgm:t>
    </dgm:pt>
    <dgm:pt modelId="{79B74E20-5481-4399-8CC8-112A1E31081B}" type="sibTrans" cxnId="{A035B9BD-0129-4164-A2E2-FAA11E06BFD9}">
      <dgm:prSet/>
      <dgm:spPr/>
      <dgm:t>
        <a:bodyPr/>
        <a:lstStyle/>
        <a:p>
          <a:endParaRPr lang="ru-RU"/>
        </a:p>
      </dgm:t>
    </dgm:pt>
    <dgm:pt modelId="{31F3B557-785F-4C73-834C-CEFBEF8ACFE5}">
      <dgm:prSet phldrT="[Текст]" custT="1"/>
      <dgm:spPr>
        <a:ln w="3810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B0B36576-68F3-4377-A33D-3C1F2AFC5307}" type="parTrans" cxnId="{CECA0E32-25A2-44E5-B94A-A17136B914F8}">
      <dgm:prSet/>
      <dgm:spPr/>
      <dgm:t>
        <a:bodyPr/>
        <a:lstStyle/>
        <a:p>
          <a:endParaRPr lang="ru-RU"/>
        </a:p>
      </dgm:t>
    </dgm:pt>
    <dgm:pt modelId="{888D7568-A239-42CC-BE3B-3AC2B1F3C354}" type="sibTrans" cxnId="{CECA0E32-25A2-44E5-B94A-A17136B914F8}">
      <dgm:prSet/>
      <dgm:spPr/>
      <dgm:t>
        <a:bodyPr/>
        <a:lstStyle/>
        <a:p>
          <a:endParaRPr lang="ru-RU"/>
        </a:p>
      </dgm:t>
    </dgm:pt>
    <dgm:pt modelId="{2BDA2340-4416-41CE-A2B6-4355600778D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/>
            <a:t>7</a:t>
          </a:r>
        </a:p>
      </dgm:t>
    </dgm:pt>
    <dgm:pt modelId="{697A0D99-03A3-4FCE-9CDC-70191E812C4C}" type="parTrans" cxnId="{FE70AD3A-CD36-4D55-9298-9EE76A974F7E}">
      <dgm:prSet/>
      <dgm:spPr/>
      <dgm:t>
        <a:bodyPr/>
        <a:lstStyle/>
        <a:p>
          <a:endParaRPr lang="ru-RU"/>
        </a:p>
      </dgm:t>
    </dgm:pt>
    <dgm:pt modelId="{C9551433-CE44-441E-B6C0-12A8170F274E}" type="sibTrans" cxnId="{FE70AD3A-CD36-4D55-9298-9EE76A974F7E}">
      <dgm:prSet/>
      <dgm:spPr/>
      <dgm:t>
        <a:bodyPr/>
        <a:lstStyle/>
        <a:p>
          <a:endParaRPr lang="ru-RU"/>
        </a:p>
      </dgm:t>
    </dgm:pt>
    <dgm:pt modelId="{77E50090-5058-49F7-98AB-243247CE44A9}">
      <dgm:prSet phldrT="[Текст]" custT="1"/>
      <dgm:spPr>
        <a:ln w="3810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E1458315-F490-494E-B3DA-7A56754ABC3B}" type="parTrans" cxnId="{5516B0D7-6BC1-4D1F-8E57-400A158858C1}">
      <dgm:prSet/>
      <dgm:spPr/>
      <dgm:t>
        <a:bodyPr/>
        <a:lstStyle/>
        <a:p>
          <a:endParaRPr lang="ru-RU"/>
        </a:p>
      </dgm:t>
    </dgm:pt>
    <dgm:pt modelId="{05A73F3D-27CB-4C35-8F2D-7AEA041D7CCD}" type="sibTrans" cxnId="{5516B0D7-6BC1-4D1F-8E57-400A158858C1}">
      <dgm:prSet/>
      <dgm:spPr/>
      <dgm:t>
        <a:bodyPr/>
        <a:lstStyle/>
        <a:p>
          <a:endParaRPr lang="ru-RU"/>
        </a:p>
      </dgm:t>
    </dgm:pt>
    <dgm:pt modelId="{49782EFE-C9FC-4788-B0F4-9C5B1EEC22B7}" type="pres">
      <dgm:prSet presAssocID="{CB3465F5-992A-4B9B-819F-84FF0EEF02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FC8F65-74F2-4E64-A098-C3631703FD74}" type="pres">
      <dgm:prSet presAssocID="{CB3465F5-992A-4B9B-819F-84FF0EEF02C4}" presName="children" presStyleCnt="0"/>
      <dgm:spPr/>
    </dgm:pt>
    <dgm:pt modelId="{C33E72E4-3CD2-40C1-8773-A94B7C40392D}" type="pres">
      <dgm:prSet presAssocID="{CB3465F5-992A-4B9B-819F-84FF0EEF02C4}" presName="child1group" presStyleCnt="0"/>
      <dgm:spPr/>
    </dgm:pt>
    <dgm:pt modelId="{CD7DCF63-536F-4710-929C-D40FF74AC273}" type="pres">
      <dgm:prSet presAssocID="{CB3465F5-992A-4B9B-819F-84FF0EEF02C4}" presName="child1" presStyleLbl="bgAcc1" presStyleIdx="0" presStyleCnt="4" custScaleX="139125" custScaleY="158692" custLinFactNeighborX="7108" custLinFactNeighborY="12123"/>
      <dgm:spPr/>
      <dgm:t>
        <a:bodyPr/>
        <a:lstStyle/>
        <a:p>
          <a:endParaRPr lang="ru-RU"/>
        </a:p>
      </dgm:t>
    </dgm:pt>
    <dgm:pt modelId="{6CFF7BA5-7594-4A17-B03F-567CB3C014E9}" type="pres">
      <dgm:prSet presAssocID="{CB3465F5-992A-4B9B-819F-84FF0EEF02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67A45-F576-4909-AEFD-A4FB580A63FF}" type="pres">
      <dgm:prSet presAssocID="{CB3465F5-992A-4B9B-819F-84FF0EEF02C4}" presName="child2group" presStyleCnt="0"/>
      <dgm:spPr/>
    </dgm:pt>
    <dgm:pt modelId="{C6F335C6-AB51-4C7C-A9B0-265E0EF47E19}" type="pres">
      <dgm:prSet presAssocID="{CB3465F5-992A-4B9B-819F-84FF0EEF02C4}" presName="child2" presStyleLbl="bgAcc1" presStyleIdx="1" presStyleCnt="4" custScaleX="147825" custScaleY="160436" custLinFactNeighborX="-3564" custLinFactNeighborY="11671"/>
      <dgm:spPr/>
      <dgm:t>
        <a:bodyPr/>
        <a:lstStyle/>
        <a:p>
          <a:endParaRPr lang="ru-RU"/>
        </a:p>
      </dgm:t>
    </dgm:pt>
    <dgm:pt modelId="{10955EE2-7E0D-4D5A-814D-60C616BA7340}" type="pres">
      <dgm:prSet presAssocID="{CB3465F5-992A-4B9B-819F-84FF0EEF02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DC184-26BC-4FB4-91CE-DE75B6591942}" type="pres">
      <dgm:prSet presAssocID="{CB3465F5-992A-4B9B-819F-84FF0EEF02C4}" presName="child3group" presStyleCnt="0"/>
      <dgm:spPr/>
    </dgm:pt>
    <dgm:pt modelId="{607A1150-4253-4C6B-8934-22D44F4516EF}" type="pres">
      <dgm:prSet presAssocID="{CB3465F5-992A-4B9B-819F-84FF0EEF02C4}" presName="child3" presStyleLbl="bgAcc1" presStyleIdx="2" presStyleCnt="4" custScaleX="150527" custScaleY="169727" custLinFactNeighborX="-2572" custLinFactNeighborY="-16894"/>
      <dgm:spPr/>
      <dgm:t>
        <a:bodyPr/>
        <a:lstStyle/>
        <a:p>
          <a:endParaRPr lang="ru-RU"/>
        </a:p>
      </dgm:t>
    </dgm:pt>
    <dgm:pt modelId="{73DD5D08-1990-47B0-A0B7-B7203B9ED011}" type="pres">
      <dgm:prSet presAssocID="{CB3465F5-992A-4B9B-819F-84FF0EEF02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6EBD7-AEFA-464F-9A00-4BA9457D3595}" type="pres">
      <dgm:prSet presAssocID="{CB3465F5-992A-4B9B-819F-84FF0EEF02C4}" presName="child4group" presStyleCnt="0"/>
      <dgm:spPr/>
    </dgm:pt>
    <dgm:pt modelId="{11DE638B-911E-4E5C-B536-ACAA16746CE7}" type="pres">
      <dgm:prSet presAssocID="{CB3465F5-992A-4B9B-819F-84FF0EEF02C4}" presName="child4" presStyleLbl="bgAcc1" presStyleIdx="3" presStyleCnt="4" custScaleX="140439" custScaleY="169727" custLinFactNeighborX="7304" custLinFactNeighborY="-14655"/>
      <dgm:spPr/>
      <dgm:t>
        <a:bodyPr/>
        <a:lstStyle/>
        <a:p>
          <a:endParaRPr lang="ru-RU"/>
        </a:p>
      </dgm:t>
    </dgm:pt>
    <dgm:pt modelId="{B061DEBE-72B6-4FEB-9C11-30B3D48D56E4}" type="pres">
      <dgm:prSet presAssocID="{CB3465F5-992A-4B9B-819F-84FF0EEF02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87226-CF35-477A-B55F-22EEBC530D48}" type="pres">
      <dgm:prSet presAssocID="{CB3465F5-992A-4B9B-819F-84FF0EEF02C4}" presName="childPlaceholder" presStyleCnt="0"/>
      <dgm:spPr/>
    </dgm:pt>
    <dgm:pt modelId="{B8311D7C-1B11-4FF8-9A4F-A889C0BE8011}" type="pres">
      <dgm:prSet presAssocID="{CB3465F5-992A-4B9B-819F-84FF0EEF02C4}" presName="circle" presStyleCnt="0"/>
      <dgm:spPr/>
    </dgm:pt>
    <dgm:pt modelId="{E7D2F88F-4C71-40EB-A017-A403D72A50C7}" type="pres">
      <dgm:prSet presAssocID="{CB3465F5-992A-4B9B-819F-84FF0EEF02C4}" presName="quadrant1" presStyleLbl="node1" presStyleIdx="0" presStyleCnt="4" custScaleX="47173" custScaleY="48648" custLinFactNeighborX="20557" custLinFactNeighborY="17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C698F-5CF6-4ADD-AF0A-2DC3E9B1F378}" type="pres">
      <dgm:prSet presAssocID="{CB3465F5-992A-4B9B-819F-84FF0EEF02C4}" presName="quadrant2" presStyleLbl="node1" presStyleIdx="1" presStyleCnt="4" custScaleX="47173" custScaleY="48648" custLinFactNeighborX="-27518" custLinFactNeighborY="16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F26F5-7A33-4BFC-AB67-79B0EEB03955}" type="pres">
      <dgm:prSet presAssocID="{CB3465F5-992A-4B9B-819F-84FF0EEF02C4}" presName="quadrant3" presStyleLbl="node1" presStyleIdx="2" presStyleCnt="4" custScaleX="47173" custScaleY="48648" custLinFactNeighborX="-27833" custLinFactNeighborY="-26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995C-B957-48FF-B1D1-D74094CFE512}" type="pres">
      <dgm:prSet presAssocID="{CB3465F5-992A-4B9B-819F-84FF0EEF02C4}" presName="quadrant4" presStyleLbl="node1" presStyleIdx="3" presStyleCnt="4" custScaleX="47173" custScaleY="48648" custLinFactNeighborX="21685" custLinFactNeighborY="-25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8D96-6EA9-4439-AEA2-4EC2678D60FA}" type="pres">
      <dgm:prSet presAssocID="{CB3465F5-992A-4B9B-819F-84FF0EEF02C4}" presName="quadrantPlaceholder" presStyleCnt="0"/>
      <dgm:spPr/>
    </dgm:pt>
    <dgm:pt modelId="{E421D5F8-4854-4341-B6E3-8C9860F09E08}" type="pres">
      <dgm:prSet presAssocID="{CB3465F5-992A-4B9B-819F-84FF0EEF02C4}" presName="center1" presStyleLbl="fgShp" presStyleIdx="0" presStyleCnt="2" custLinFactNeighborX="-8640" custLinFactNeighborY="-19871"/>
      <dgm:spPr>
        <a:solidFill>
          <a:srgbClr val="7030A0"/>
        </a:solidFill>
      </dgm:spPr>
    </dgm:pt>
    <dgm:pt modelId="{5EDEA01C-7A0B-487E-AB04-2F7059EB4210}" type="pres">
      <dgm:prSet presAssocID="{CB3465F5-992A-4B9B-819F-84FF0EEF02C4}" presName="center2" presStyleLbl="fgShp" presStyleIdx="1" presStyleCnt="2" custLinFactNeighborX="-12959" custLinFactNeighborY="-8279"/>
      <dgm:spPr>
        <a:solidFill>
          <a:srgbClr val="7030A0"/>
        </a:solidFill>
      </dgm:spPr>
    </dgm:pt>
  </dgm:ptLst>
  <dgm:cxnLst>
    <dgm:cxn modelId="{5516B0D7-6BC1-4D1F-8E57-400A158858C1}" srcId="{2BDA2340-4416-41CE-A2B6-4355600778DE}" destId="{77E50090-5058-49F7-98AB-243247CE44A9}" srcOrd="0" destOrd="0" parTransId="{E1458315-F490-494E-B3DA-7A56754ABC3B}" sibTransId="{05A73F3D-27CB-4C35-8F2D-7AEA041D7CCD}"/>
    <dgm:cxn modelId="{5B0055ED-F66B-4A0C-870D-CEE22E857664}" type="presOf" srcId="{CB3465F5-992A-4B9B-819F-84FF0EEF02C4}" destId="{49782EFE-C9FC-4788-B0F4-9C5B1EEC22B7}" srcOrd="0" destOrd="0" presId="urn:microsoft.com/office/officeart/2005/8/layout/cycle4"/>
    <dgm:cxn modelId="{5FCA6E92-E4BA-4828-994D-C5B6AE5DFCCA}" type="presOf" srcId="{31F3B557-785F-4C73-834C-CEFBEF8ACFE5}" destId="{607A1150-4253-4C6B-8934-22D44F4516EF}" srcOrd="0" destOrd="0" presId="urn:microsoft.com/office/officeart/2005/8/layout/cycle4"/>
    <dgm:cxn modelId="{F17DB83D-B61D-4A92-81E2-18B963FD7D45}" type="presOf" srcId="{77E50090-5058-49F7-98AB-243247CE44A9}" destId="{B061DEBE-72B6-4FEB-9C11-30B3D48D56E4}" srcOrd="1" destOrd="0" presId="urn:microsoft.com/office/officeart/2005/8/layout/cycle4"/>
    <dgm:cxn modelId="{3C41F9BE-E74E-4684-BE42-3CC9AE6C93CD}" type="presOf" srcId="{75797B86-7976-4589-9D62-E6F0A3A5EDD6}" destId="{4FCC698F-5CF6-4ADD-AF0A-2DC3E9B1F378}" srcOrd="0" destOrd="0" presId="urn:microsoft.com/office/officeart/2005/8/layout/cycle4"/>
    <dgm:cxn modelId="{A035B9BD-0129-4164-A2E2-FAA11E06BFD9}" srcId="{CB3465F5-992A-4B9B-819F-84FF0EEF02C4}" destId="{3C3E8D78-FC7B-4522-9CFF-6ADE3DCA2104}" srcOrd="2" destOrd="0" parTransId="{FC620719-C0DB-449C-98D8-847A90C4C573}" sibTransId="{79B74E20-5481-4399-8CC8-112A1E31081B}"/>
    <dgm:cxn modelId="{CB88B0E6-C81E-45E6-A20B-E18CEAFB36CF}" type="presOf" srcId="{3F771FDB-5666-4F46-9B91-34227510E574}" destId="{10955EE2-7E0D-4D5A-814D-60C616BA7340}" srcOrd="1" destOrd="0" presId="urn:microsoft.com/office/officeart/2005/8/layout/cycle4"/>
    <dgm:cxn modelId="{54886DDD-3347-4088-8D12-6CC885432294}" type="presOf" srcId="{3C3E8D78-FC7B-4522-9CFF-6ADE3DCA2104}" destId="{790F26F5-7A33-4BFC-AB67-79B0EEB03955}" srcOrd="0" destOrd="0" presId="urn:microsoft.com/office/officeart/2005/8/layout/cycle4"/>
    <dgm:cxn modelId="{208C6BB6-3598-4C4A-A713-E8702D9B9475}" type="presOf" srcId="{3F771FDB-5666-4F46-9B91-34227510E574}" destId="{C6F335C6-AB51-4C7C-A9B0-265E0EF47E19}" srcOrd="0" destOrd="0" presId="urn:microsoft.com/office/officeart/2005/8/layout/cycle4"/>
    <dgm:cxn modelId="{CF6ED1B9-BE38-4F04-9B70-37AAA17AAC4C}" type="presOf" srcId="{31F3B557-785F-4C73-834C-CEFBEF8ACFE5}" destId="{73DD5D08-1990-47B0-A0B7-B7203B9ED011}" srcOrd="1" destOrd="0" presId="urn:microsoft.com/office/officeart/2005/8/layout/cycle4"/>
    <dgm:cxn modelId="{94E91C45-8E13-4E1A-90FE-3A682B5ABB37}" srcId="{75797B86-7976-4589-9D62-E6F0A3A5EDD6}" destId="{3F771FDB-5666-4F46-9B91-34227510E574}" srcOrd="0" destOrd="0" parTransId="{4D22EDD6-0B0D-43F3-BEB4-098CB55ECDD3}" sibTransId="{F1D1F836-BC47-4835-A84C-CA51F54246E4}"/>
    <dgm:cxn modelId="{E7B87745-A428-4019-A483-76FDB6EACFBA}" srcId="{CB3465F5-992A-4B9B-819F-84FF0EEF02C4}" destId="{75797B86-7976-4589-9D62-E6F0A3A5EDD6}" srcOrd="1" destOrd="0" parTransId="{53D925F5-9218-4E22-BDEE-48D0E1BAF153}" sibTransId="{1D6597CF-D6BA-41C6-A446-0E64DE8B0F30}"/>
    <dgm:cxn modelId="{DC4C7459-4786-4F09-9496-160131C82A4A}" type="presOf" srcId="{B9F9DDED-44C9-4003-B4F3-BE9E50A11F3D}" destId="{CD7DCF63-536F-4710-929C-D40FF74AC273}" srcOrd="0" destOrd="0" presId="urn:microsoft.com/office/officeart/2005/8/layout/cycle4"/>
    <dgm:cxn modelId="{91B7B3FB-5BC4-46AE-A12C-311B053F04C1}" srcId="{37488BD3-F0CE-459B-83D2-344DC2913E12}" destId="{B9F9DDED-44C9-4003-B4F3-BE9E50A11F3D}" srcOrd="0" destOrd="0" parTransId="{60433E13-924C-4F4F-95D3-B9A1AB4B82DE}" sibTransId="{47A9DC1D-AB14-46B8-9E5B-C3E52F7186CA}"/>
    <dgm:cxn modelId="{CECA0E32-25A2-44E5-B94A-A17136B914F8}" srcId="{3C3E8D78-FC7B-4522-9CFF-6ADE3DCA2104}" destId="{31F3B557-785F-4C73-834C-CEFBEF8ACFE5}" srcOrd="0" destOrd="0" parTransId="{B0B36576-68F3-4377-A33D-3C1F2AFC5307}" sibTransId="{888D7568-A239-42CC-BE3B-3AC2B1F3C354}"/>
    <dgm:cxn modelId="{50A862C7-1932-4435-9983-148AE270E9FD}" type="presOf" srcId="{B9F9DDED-44C9-4003-B4F3-BE9E50A11F3D}" destId="{6CFF7BA5-7594-4A17-B03F-567CB3C014E9}" srcOrd="1" destOrd="0" presId="urn:microsoft.com/office/officeart/2005/8/layout/cycle4"/>
    <dgm:cxn modelId="{0791B186-C269-4370-AA0D-366E0515D1C9}" type="presOf" srcId="{77E50090-5058-49F7-98AB-243247CE44A9}" destId="{11DE638B-911E-4E5C-B536-ACAA16746CE7}" srcOrd="0" destOrd="0" presId="urn:microsoft.com/office/officeart/2005/8/layout/cycle4"/>
    <dgm:cxn modelId="{61B17786-F2D4-400D-8544-3EC95B94BBC0}" type="presOf" srcId="{2BDA2340-4416-41CE-A2B6-4355600778DE}" destId="{8E51995C-B957-48FF-B1D1-D74094CFE512}" srcOrd="0" destOrd="0" presId="urn:microsoft.com/office/officeart/2005/8/layout/cycle4"/>
    <dgm:cxn modelId="{3E2EDEDB-BE50-4D77-B658-1C7F49CF736D}" srcId="{CB3465F5-992A-4B9B-819F-84FF0EEF02C4}" destId="{37488BD3-F0CE-459B-83D2-344DC2913E12}" srcOrd="0" destOrd="0" parTransId="{EBB8A9B0-6CFB-4DB6-8EF4-4050164456C8}" sibTransId="{57B8CFFB-5E56-4A6B-81C0-5A6CA0F5849D}"/>
    <dgm:cxn modelId="{EB68607F-A857-4BBE-A35B-1516496300E1}" type="presOf" srcId="{37488BD3-F0CE-459B-83D2-344DC2913E12}" destId="{E7D2F88F-4C71-40EB-A017-A403D72A50C7}" srcOrd="0" destOrd="0" presId="urn:microsoft.com/office/officeart/2005/8/layout/cycle4"/>
    <dgm:cxn modelId="{FE70AD3A-CD36-4D55-9298-9EE76A974F7E}" srcId="{CB3465F5-992A-4B9B-819F-84FF0EEF02C4}" destId="{2BDA2340-4416-41CE-A2B6-4355600778DE}" srcOrd="3" destOrd="0" parTransId="{697A0D99-03A3-4FCE-9CDC-70191E812C4C}" sibTransId="{C9551433-CE44-441E-B6C0-12A8170F274E}"/>
    <dgm:cxn modelId="{9257DA4D-6A37-478F-9F3D-3AA27A66DA6B}" type="presParOf" srcId="{49782EFE-C9FC-4788-B0F4-9C5B1EEC22B7}" destId="{52FC8F65-74F2-4E64-A098-C3631703FD74}" srcOrd="0" destOrd="0" presId="urn:microsoft.com/office/officeart/2005/8/layout/cycle4"/>
    <dgm:cxn modelId="{602CB55A-6788-40F9-A4C9-A1B9344AE41D}" type="presParOf" srcId="{52FC8F65-74F2-4E64-A098-C3631703FD74}" destId="{C33E72E4-3CD2-40C1-8773-A94B7C40392D}" srcOrd="0" destOrd="0" presId="urn:microsoft.com/office/officeart/2005/8/layout/cycle4"/>
    <dgm:cxn modelId="{99D1C41A-6417-4F27-BE9E-F051250DE87D}" type="presParOf" srcId="{C33E72E4-3CD2-40C1-8773-A94B7C40392D}" destId="{CD7DCF63-536F-4710-929C-D40FF74AC273}" srcOrd="0" destOrd="0" presId="urn:microsoft.com/office/officeart/2005/8/layout/cycle4"/>
    <dgm:cxn modelId="{6FB2C1EA-9E26-421C-8E90-06C0EB9D73E5}" type="presParOf" srcId="{C33E72E4-3CD2-40C1-8773-A94B7C40392D}" destId="{6CFF7BA5-7594-4A17-B03F-567CB3C014E9}" srcOrd="1" destOrd="0" presId="urn:microsoft.com/office/officeart/2005/8/layout/cycle4"/>
    <dgm:cxn modelId="{04891313-66AD-4FE1-8E6F-88803DD054F6}" type="presParOf" srcId="{52FC8F65-74F2-4E64-A098-C3631703FD74}" destId="{01C67A45-F576-4909-AEFD-A4FB580A63FF}" srcOrd="1" destOrd="0" presId="urn:microsoft.com/office/officeart/2005/8/layout/cycle4"/>
    <dgm:cxn modelId="{EC800DC2-7DA5-424E-8792-3C6E973C0B0A}" type="presParOf" srcId="{01C67A45-F576-4909-AEFD-A4FB580A63FF}" destId="{C6F335C6-AB51-4C7C-A9B0-265E0EF47E19}" srcOrd="0" destOrd="0" presId="urn:microsoft.com/office/officeart/2005/8/layout/cycle4"/>
    <dgm:cxn modelId="{B2A26D78-978C-497A-8D0E-4E919744DC0D}" type="presParOf" srcId="{01C67A45-F576-4909-AEFD-A4FB580A63FF}" destId="{10955EE2-7E0D-4D5A-814D-60C616BA7340}" srcOrd="1" destOrd="0" presId="urn:microsoft.com/office/officeart/2005/8/layout/cycle4"/>
    <dgm:cxn modelId="{A47694EA-081D-4555-8374-69003AE4F656}" type="presParOf" srcId="{52FC8F65-74F2-4E64-A098-C3631703FD74}" destId="{B08DC184-26BC-4FB4-91CE-DE75B6591942}" srcOrd="2" destOrd="0" presId="urn:microsoft.com/office/officeart/2005/8/layout/cycle4"/>
    <dgm:cxn modelId="{4C38D868-8484-4FD1-A3EA-6A4E730C7B82}" type="presParOf" srcId="{B08DC184-26BC-4FB4-91CE-DE75B6591942}" destId="{607A1150-4253-4C6B-8934-22D44F4516EF}" srcOrd="0" destOrd="0" presId="urn:microsoft.com/office/officeart/2005/8/layout/cycle4"/>
    <dgm:cxn modelId="{620771C4-A7D3-4D25-89CC-15B5D909DD69}" type="presParOf" srcId="{B08DC184-26BC-4FB4-91CE-DE75B6591942}" destId="{73DD5D08-1990-47B0-A0B7-B7203B9ED011}" srcOrd="1" destOrd="0" presId="urn:microsoft.com/office/officeart/2005/8/layout/cycle4"/>
    <dgm:cxn modelId="{28E8993F-4685-41EF-B9C0-6BD6220F9221}" type="presParOf" srcId="{52FC8F65-74F2-4E64-A098-C3631703FD74}" destId="{1BD6EBD7-AEFA-464F-9A00-4BA9457D3595}" srcOrd="3" destOrd="0" presId="urn:microsoft.com/office/officeart/2005/8/layout/cycle4"/>
    <dgm:cxn modelId="{5A45E331-92B2-4167-8E99-F734FAAFF7E7}" type="presParOf" srcId="{1BD6EBD7-AEFA-464F-9A00-4BA9457D3595}" destId="{11DE638B-911E-4E5C-B536-ACAA16746CE7}" srcOrd="0" destOrd="0" presId="urn:microsoft.com/office/officeart/2005/8/layout/cycle4"/>
    <dgm:cxn modelId="{997EB935-02CE-44BE-8B01-6BEE1B813289}" type="presParOf" srcId="{1BD6EBD7-AEFA-464F-9A00-4BA9457D3595}" destId="{B061DEBE-72B6-4FEB-9C11-30B3D48D56E4}" srcOrd="1" destOrd="0" presId="urn:microsoft.com/office/officeart/2005/8/layout/cycle4"/>
    <dgm:cxn modelId="{77A2F77C-8C97-450D-8EC4-96A27B7C1748}" type="presParOf" srcId="{52FC8F65-74F2-4E64-A098-C3631703FD74}" destId="{52287226-CF35-477A-B55F-22EEBC530D48}" srcOrd="4" destOrd="0" presId="urn:microsoft.com/office/officeart/2005/8/layout/cycle4"/>
    <dgm:cxn modelId="{F8991D35-1409-424A-804D-C28868ECC097}" type="presParOf" srcId="{49782EFE-C9FC-4788-B0F4-9C5B1EEC22B7}" destId="{B8311D7C-1B11-4FF8-9A4F-A889C0BE8011}" srcOrd="1" destOrd="0" presId="urn:microsoft.com/office/officeart/2005/8/layout/cycle4"/>
    <dgm:cxn modelId="{7B7D05CB-10D9-4B32-A930-5F2095FE5D17}" type="presParOf" srcId="{B8311D7C-1B11-4FF8-9A4F-A889C0BE8011}" destId="{E7D2F88F-4C71-40EB-A017-A403D72A50C7}" srcOrd="0" destOrd="0" presId="urn:microsoft.com/office/officeart/2005/8/layout/cycle4"/>
    <dgm:cxn modelId="{1751F3F9-DDFC-4855-8A63-F2C7ADBD69B2}" type="presParOf" srcId="{B8311D7C-1B11-4FF8-9A4F-A889C0BE8011}" destId="{4FCC698F-5CF6-4ADD-AF0A-2DC3E9B1F378}" srcOrd="1" destOrd="0" presId="urn:microsoft.com/office/officeart/2005/8/layout/cycle4"/>
    <dgm:cxn modelId="{7AF0234D-3707-42D5-9085-04F84C6435AF}" type="presParOf" srcId="{B8311D7C-1B11-4FF8-9A4F-A889C0BE8011}" destId="{790F26F5-7A33-4BFC-AB67-79B0EEB03955}" srcOrd="2" destOrd="0" presId="urn:microsoft.com/office/officeart/2005/8/layout/cycle4"/>
    <dgm:cxn modelId="{BA6C26D8-A225-4C4E-A29C-7F8822D0B3E6}" type="presParOf" srcId="{B8311D7C-1B11-4FF8-9A4F-A889C0BE8011}" destId="{8E51995C-B957-48FF-B1D1-D74094CFE512}" srcOrd="3" destOrd="0" presId="urn:microsoft.com/office/officeart/2005/8/layout/cycle4"/>
    <dgm:cxn modelId="{98A956AF-7E5E-411A-922E-0F21527DD87A}" type="presParOf" srcId="{B8311D7C-1B11-4FF8-9A4F-A889C0BE8011}" destId="{27C68D96-6EA9-4439-AEA2-4EC2678D60FA}" srcOrd="4" destOrd="0" presId="urn:microsoft.com/office/officeart/2005/8/layout/cycle4"/>
    <dgm:cxn modelId="{F8FF36B7-C4E8-4462-85B6-7299542CE1B2}" type="presParOf" srcId="{49782EFE-C9FC-4788-B0F4-9C5B1EEC22B7}" destId="{E421D5F8-4854-4341-B6E3-8C9860F09E08}" srcOrd="2" destOrd="0" presId="urn:microsoft.com/office/officeart/2005/8/layout/cycle4"/>
    <dgm:cxn modelId="{3A6AD72C-2F6C-4893-BB56-0B1F2E27F9FE}" type="presParOf" srcId="{49782EFE-C9FC-4788-B0F4-9C5B1EEC22B7}" destId="{5EDEA01C-7A0B-487E-AB04-2F7059EB4210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996272-F6BA-4267-AE0A-E75B29C3732C}" type="doc">
      <dgm:prSet loTypeId="urn:microsoft.com/office/officeart/2005/8/layout/matrix3" loCatId="matrix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00BAAD-D6DC-4835-9F3E-F288267226C6}">
      <dgm:prSet phldrT="[Текст]" custT="1"/>
      <dgm:spPr/>
      <dgm:t>
        <a:bodyPr/>
        <a:lstStyle/>
        <a:p>
          <a:endParaRPr lang="ru-RU" sz="2400" b="1" i="1" dirty="0" smtClean="0"/>
        </a:p>
        <a:p>
          <a:r>
            <a:rPr lang="ru-RU" sz="2000" b="1" i="1" dirty="0" smtClean="0"/>
            <a:t>32   публикации</a:t>
          </a:r>
          <a:endParaRPr lang="ru-RU" sz="2000" b="1" i="1" dirty="0"/>
        </a:p>
      </dgm:t>
    </dgm:pt>
    <dgm:pt modelId="{8F701CE0-472F-4B82-8D99-9668EC708257}" type="parTrans" cxnId="{8481CD84-3A49-4FCD-9E53-0A52DD95B52E}">
      <dgm:prSet/>
      <dgm:spPr/>
      <dgm:t>
        <a:bodyPr/>
        <a:lstStyle/>
        <a:p>
          <a:endParaRPr lang="ru-RU"/>
        </a:p>
      </dgm:t>
    </dgm:pt>
    <dgm:pt modelId="{0ED81185-A46F-41C7-ABF4-6BA11E046C4A}" type="sibTrans" cxnId="{8481CD84-3A49-4FCD-9E53-0A52DD95B52E}">
      <dgm:prSet/>
      <dgm:spPr/>
      <dgm:t>
        <a:bodyPr/>
        <a:lstStyle/>
        <a:p>
          <a:endParaRPr lang="ru-RU"/>
        </a:p>
      </dgm:t>
    </dgm:pt>
    <dgm:pt modelId="{6A55CABB-577A-4B46-85C7-DC75F9A84D81}">
      <dgm:prSet phldrT="[Текст]" custT="1"/>
      <dgm:spPr/>
      <dgm:t>
        <a:bodyPr/>
        <a:lstStyle/>
        <a:p>
          <a:endParaRPr lang="ru-RU" sz="2400" b="1" i="1" dirty="0" smtClean="0"/>
        </a:p>
        <a:p>
          <a:r>
            <a:rPr lang="ru-RU" sz="2000" b="1" i="1" dirty="0" smtClean="0"/>
            <a:t>13 видеороликов</a:t>
          </a:r>
          <a:endParaRPr lang="ru-RU" sz="2000" b="1" i="1" dirty="0"/>
        </a:p>
      </dgm:t>
    </dgm:pt>
    <dgm:pt modelId="{BA7F8A61-446F-44B7-A037-F0C127DC6A04}" type="parTrans" cxnId="{2BD43965-6D4D-4D9D-AC7C-39DED0564136}">
      <dgm:prSet/>
      <dgm:spPr/>
      <dgm:t>
        <a:bodyPr/>
        <a:lstStyle/>
        <a:p>
          <a:endParaRPr lang="ru-RU"/>
        </a:p>
      </dgm:t>
    </dgm:pt>
    <dgm:pt modelId="{DF7D3617-0FA5-4831-A201-E4074AE459CF}" type="sibTrans" cxnId="{2BD43965-6D4D-4D9D-AC7C-39DED0564136}">
      <dgm:prSet/>
      <dgm:spPr/>
      <dgm:t>
        <a:bodyPr/>
        <a:lstStyle/>
        <a:p>
          <a:endParaRPr lang="ru-RU"/>
        </a:p>
      </dgm:t>
    </dgm:pt>
    <dgm:pt modelId="{C73EE99D-3E6E-4680-85C0-8D9C329C2956}">
      <dgm:prSet phldrT="[Текст]" custT="1"/>
      <dgm:spPr/>
      <dgm:t>
        <a:bodyPr/>
        <a:lstStyle/>
        <a:p>
          <a:r>
            <a:rPr lang="ru-RU" sz="2000" b="1" i="1" dirty="0" smtClean="0"/>
            <a:t>2   видеоролика</a:t>
          </a:r>
        </a:p>
        <a:p>
          <a:endParaRPr lang="ru-RU" sz="2400" b="1" i="1" dirty="0"/>
        </a:p>
      </dgm:t>
    </dgm:pt>
    <dgm:pt modelId="{EE40E7A7-97B2-41E0-A050-D2C0D14C1300}" type="parTrans" cxnId="{F6DE29C6-405D-485C-AD5D-028DC19E57EA}">
      <dgm:prSet/>
      <dgm:spPr/>
      <dgm:t>
        <a:bodyPr/>
        <a:lstStyle/>
        <a:p>
          <a:endParaRPr lang="ru-RU"/>
        </a:p>
      </dgm:t>
    </dgm:pt>
    <dgm:pt modelId="{C82E8C09-480F-4C64-8355-64FA90C05380}" type="sibTrans" cxnId="{F6DE29C6-405D-485C-AD5D-028DC19E57EA}">
      <dgm:prSet/>
      <dgm:spPr/>
      <dgm:t>
        <a:bodyPr/>
        <a:lstStyle/>
        <a:p>
          <a:endParaRPr lang="ru-RU"/>
        </a:p>
      </dgm:t>
    </dgm:pt>
    <dgm:pt modelId="{D598390A-6515-410B-99AC-D18D086104C4}">
      <dgm:prSet phldrT="[Текст]" phldr="1"/>
      <dgm:spPr/>
      <dgm:t>
        <a:bodyPr/>
        <a:lstStyle/>
        <a:p>
          <a:endParaRPr lang="ru-RU"/>
        </a:p>
      </dgm:t>
    </dgm:pt>
    <dgm:pt modelId="{5E510169-794C-46F1-89BC-FDD29F391256}" type="parTrans" cxnId="{465E2EC5-0D1E-4E0F-B761-5A60B05BDA28}">
      <dgm:prSet/>
      <dgm:spPr/>
      <dgm:t>
        <a:bodyPr/>
        <a:lstStyle/>
        <a:p>
          <a:endParaRPr lang="ru-RU"/>
        </a:p>
      </dgm:t>
    </dgm:pt>
    <dgm:pt modelId="{1D9A208C-E9AB-4EE8-B348-63F17F5C13A7}" type="sibTrans" cxnId="{465E2EC5-0D1E-4E0F-B761-5A60B05BDA28}">
      <dgm:prSet/>
      <dgm:spPr/>
      <dgm:t>
        <a:bodyPr/>
        <a:lstStyle/>
        <a:p>
          <a:endParaRPr lang="ru-RU"/>
        </a:p>
      </dgm:t>
    </dgm:pt>
    <dgm:pt modelId="{C6DD3B1F-C7EB-4D2C-A984-5D8C916FA2FE}">
      <dgm:prSet custT="1"/>
      <dgm:spPr/>
      <dgm:t>
        <a:bodyPr/>
        <a:lstStyle/>
        <a:p>
          <a:r>
            <a:rPr lang="ru-RU" sz="2000" b="1" i="1" dirty="0" smtClean="0"/>
            <a:t>5  публикаций</a:t>
          </a:r>
        </a:p>
        <a:p>
          <a:endParaRPr lang="ru-RU" sz="2400" b="1" i="1" dirty="0"/>
        </a:p>
      </dgm:t>
    </dgm:pt>
    <dgm:pt modelId="{7C0BC1B0-0B52-409E-854F-01418CE15297}" type="parTrans" cxnId="{7B6AE148-F332-4092-A2A9-AFD0D6AEE4D0}">
      <dgm:prSet/>
      <dgm:spPr/>
      <dgm:t>
        <a:bodyPr/>
        <a:lstStyle/>
        <a:p>
          <a:endParaRPr lang="ru-RU"/>
        </a:p>
      </dgm:t>
    </dgm:pt>
    <dgm:pt modelId="{DC8E4C09-BD05-4EAB-A6CA-BCCECF045481}" type="sibTrans" cxnId="{7B6AE148-F332-4092-A2A9-AFD0D6AEE4D0}">
      <dgm:prSet/>
      <dgm:spPr/>
      <dgm:t>
        <a:bodyPr/>
        <a:lstStyle/>
        <a:p>
          <a:endParaRPr lang="ru-RU"/>
        </a:p>
      </dgm:t>
    </dgm:pt>
    <dgm:pt modelId="{7D79875A-953A-4664-A2E0-164AFA8F4191}" type="pres">
      <dgm:prSet presAssocID="{EE996272-F6BA-4267-AE0A-E75B29C373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687FF-77B2-4474-87D0-EBFD38A00029}" type="pres">
      <dgm:prSet presAssocID="{EE996272-F6BA-4267-AE0A-E75B29C3732C}" presName="diamond" presStyleLbl="bgShp" presStyleIdx="0" presStyleCnt="1" custScaleX="114286" custLinFactNeighborX="6693" custLinFactNeighborY="1050"/>
      <dgm:spPr/>
    </dgm:pt>
    <dgm:pt modelId="{1AA75C78-4800-4922-87AC-025F8734B6DD}" type="pres">
      <dgm:prSet presAssocID="{EE996272-F6BA-4267-AE0A-E75B29C3732C}" presName="quad1" presStyleLbl="node1" presStyleIdx="0" presStyleCnt="4" custScaleX="135409" custScaleY="59076" custLinFactNeighborX="-18762" custLinFactNeighborY="-24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894F-180B-4E78-8A7D-F35052683031}" type="pres">
      <dgm:prSet presAssocID="{EE996272-F6BA-4267-AE0A-E75B29C3732C}" presName="quad2" presStyleLbl="node1" presStyleIdx="1" presStyleCnt="4" custScaleX="128847" custScaleY="59718" custLinFactNeighborX="17430" custLinFactNeighborY="-24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46FF-42B6-4F03-A44A-DFBA1FB220EF}" type="pres">
      <dgm:prSet presAssocID="{EE996272-F6BA-4267-AE0A-E75B29C3732C}" presName="quad3" presStyleLbl="node1" presStyleIdx="2" presStyleCnt="4" custScaleX="124033" custScaleY="62486" custLinFactNeighborX="-22546" custLinFactNeighborY="1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A5F8-5A00-4983-829A-22A1FECE19D4}" type="pres">
      <dgm:prSet presAssocID="{EE996272-F6BA-4267-AE0A-E75B29C3732C}" presName="quad4" presStyleLbl="node1" presStyleIdx="3" presStyleCnt="4" custScaleX="130892" custScaleY="62717" custLinFactNeighborX="19654" custLinFactNeighborY="-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14830-F196-4FDC-9E38-C46DABD51CFE}" type="presOf" srcId="{C6DD3B1F-C7EB-4D2C-A984-5D8C916FA2FE}" destId="{CDE846FF-42B6-4F03-A44A-DFBA1FB220EF}" srcOrd="0" destOrd="0" presId="urn:microsoft.com/office/officeart/2005/8/layout/matrix3"/>
    <dgm:cxn modelId="{B5A9EF8F-AC26-4A07-8D6A-BF96F8C6E662}" type="presOf" srcId="{C73EE99D-3E6E-4680-85C0-8D9C329C2956}" destId="{B8C6A5F8-5A00-4983-829A-22A1FECE19D4}" srcOrd="0" destOrd="0" presId="urn:microsoft.com/office/officeart/2005/8/layout/matrix3"/>
    <dgm:cxn modelId="{6E9CDC32-14FB-45EC-95E1-B23C62B250A3}" type="presOf" srcId="{3900BAAD-D6DC-4835-9F3E-F288267226C6}" destId="{1AA75C78-4800-4922-87AC-025F8734B6DD}" srcOrd="0" destOrd="0" presId="urn:microsoft.com/office/officeart/2005/8/layout/matrix3"/>
    <dgm:cxn modelId="{F2D3F78F-556B-4F45-BC24-0E428A57C26C}" type="presOf" srcId="{EE996272-F6BA-4267-AE0A-E75B29C3732C}" destId="{7D79875A-953A-4664-A2E0-164AFA8F4191}" srcOrd="0" destOrd="0" presId="urn:microsoft.com/office/officeart/2005/8/layout/matrix3"/>
    <dgm:cxn modelId="{7240A56D-1F4F-4F3A-9521-9AFE747BE4E2}" type="presOf" srcId="{6A55CABB-577A-4B46-85C7-DC75F9A84D81}" destId="{A056894F-180B-4E78-8A7D-F35052683031}" srcOrd="0" destOrd="0" presId="urn:microsoft.com/office/officeart/2005/8/layout/matrix3"/>
    <dgm:cxn modelId="{2BD43965-6D4D-4D9D-AC7C-39DED0564136}" srcId="{EE996272-F6BA-4267-AE0A-E75B29C3732C}" destId="{6A55CABB-577A-4B46-85C7-DC75F9A84D81}" srcOrd="1" destOrd="0" parTransId="{BA7F8A61-446F-44B7-A037-F0C127DC6A04}" sibTransId="{DF7D3617-0FA5-4831-A201-E4074AE459CF}"/>
    <dgm:cxn modelId="{7B6AE148-F332-4092-A2A9-AFD0D6AEE4D0}" srcId="{EE996272-F6BA-4267-AE0A-E75B29C3732C}" destId="{C6DD3B1F-C7EB-4D2C-A984-5D8C916FA2FE}" srcOrd="2" destOrd="0" parTransId="{7C0BC1B0-0B52-409E-854F-01418CE15297}" sibTransId="{DC8E4C09-BD05-4EAB-A6CA-BCCECF045481}"/>
    <dgm:cxn modelId="{465E2EC5-0D1E-4E0F-B761-5A60B05BDA28}" srcId="{EE996272-F6BA-4267-AE0A-E75B29C3732C}" destId="{D598390A-6515-410B-99AC-D18D086104C4}" srcOrd="4" destOrd="0" parTransId="{5E510169-794C-46F1-89BC-FDD29F391256}" sibTransId="{1D9A208C-E9AB-4EE8-B348-63F17F5C13A7}"/>
    <dgm:cxn modelId="{F6DE29C6-405D-485C-AD5D-028DC19E57EA}" srcId="{EE996272-F6BA-4267-AE0A-E75B29C3732C}" destId="{C73EE99D-3E6E-4680-85C0-8D9C329C2956}" srcOrd="3" destOrd="0" parTransId="{EE40E7A7-97B2-41E0-A050-D2C0D14C1300}" sibTransId="{C82E8C09-480F-4C64-8355-64FA90C05380}"/>
    <dgm:cxn modelId="{8481CD84-3A49-4FCD-9E53-0A52DD95B52E}" srcId="{EE996272-F6BA-4267-AE0A-E75B29C3732C}" destId="{3900BAAD-D6DC-4835-9F3E-F288267226C6}" srcOrd="0" destOrd="0" parTransId="{8F701CE0-472F-4B82-8D99-9668EC708257}" sibTransId="{0ED81185-A46F-41C7-ABF4-6BA11E046C4A}"/>
    <dgm:cxn modelId="{D6BD1414-E7D5-4B59-B8F7-D8047AE9AD61}" type="presParOf" srcId="{7D79875A-953A-4664-A2E0-164AFA8F4191}" destId="{1DB687FF-77B2-4474-87D0-EBFD38A00029}" srcOrd="0" destOrd="0" presId="urn:microsoft.com/office/officeart/2005/8/layout/matrix3"/>
    <dgm:cxn modelId="{44C78CB5-3AB0-4A93-844C-379D0576DC19}" type="presParOf" srcId="{7D79875A-953A-4664-A2E0-164AFA8F4191}" destId="{1AA75C78-4800-4922-87AC-025F8734B6DD}" srcOrd="1" destOrd="0" presId="urn:microsoft.com/office/officeart/2005/8/layout/matrix3"/>
    <dgm:cxn modelId="{59F00C0F-AEC5-461C-9A3C-CC9BBC2293BA}" type="presParOf" srcId="{7D79875A-953A-4664-A2E0-164AFA8F4191}" destId="{A056894F-180B-4E78-8A7D-F35052683031}" srcOrd="2" destOrd="0" presId="urn:microsoft.com/office/officeart/2005/8/layout/matrix3"/>
    <dgm:cxn modelId="{7997AB6D-E312-4231-8949-7A041CF900CB}" type="presParOf" srcId="{7D79875A-953A-4664-A2E0-164AFA8F4191}" destId="{CDE846FF-42B6-4F03-A44A-DFBA1FB220EF}" srcOrd="3" destOrd="0" presId="urn:microsoft.com/office/officeart/2005/8/layout/matrix3"/>
    <dgm:cxn modelId="{8E74ED65-AAE5-4BFD-B5AF-2B32EC5BF68E}" type="presParOf" srcId="{7D79875A-953A-4664-A2E0-164AFA8F4191}" destId="{B8C6A5F8-5A00-4983-829A-22A1FECE19D4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48683-197A-4AD0-960F-602B45AD667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44083-51AB-4154-9CEC-13C7F049908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i="1" spc="-100" baseline="0" dirty="0" smtClean="0">
              <a:solidFill>
                <a:schemeClr val="bg1"/>
              </a:solidFill>
            </a:rPr>
            <a:t>Профессиональный </a:t>
          </a:r>
        </a:p>
        <a:p>
          <a:r>
            <a:rPr lang="ru-RU" sz="2000" b="1" i="1" dirty="0" smtClean="0">
              <a:solidFill>
                <a:schemeClr val="bg1"/>
              </a:solidFill>
            </a:rPr>
            <a:t>дебют</a:t>
          </a:r>
          <a:endParaRPr lang="ru-RU" sz="2000" dirty="0">
            <a:solidFill>
              <a:schemeClr val="bg1"/>
            </a:solidFill>
          </a:endParaRPr>
        </a:p>
      </dgm:t>
    </dgm:pt>
    <dgm:pt modelId="{6D2CFDAD-55A0-4396-81AD-C786642A03EC}" type="parTrans" cxnId="{06712CBF-D75C-46E3-BC07-C63927E1F4D7}">
      <dgm:prSet/>
      <dgm:spPr/>
      <dgm:t>
        <a:bodyPr/>
        <a:lstStyle/>
        <a:p>
          <a:endParaRPr lang="ru-RU"/>
        </a:p>
      </dgm:t>
    </dgm:pt>
    <dgm:pt modelId="{CE05CE09-47B7-4657-94BB-F5AF37FC7891}" type="sibTrans" cxnId="{06712CBF-D75C-46E3-BC07-C63927E1F4D7}">
      <dgm:prSet/>
      <dgm:spPr/>
      <dgm:t>
        <a:bodyPr/>
        <a:lstStyle/>
        <a:p>
          <a:endParaRPr lang="ru-RU"/>
        </a:p>
      </dgm:t>
    </dgm:pt>
    <dgm:pt modelId="{8BDF4665-C38F-4210-80A3-3F540AD19D1F}">
      <dgm:prSet phldrT="[Текст]"/>
      <dgm:spPr>
        <a:ln w="31750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3 </a:t>
          </a:r>
          <a:r>
            <a:rPr lang="ru-RU" dirty="0" smtClean="0"/>
            <a:t>участника</a:t>
          </a:r>
          <a:endParaRPr lang="ru-RU" dirty="0"/>
        </a:p>
      </dgm:t>
    </dgm:pt>
    <dgm:pt modelId="{C09FD002-6243-4FEA-B935-530378FB77D9}" type="parTrans" cxnId="{A5842FAC-9274-4702-9434-6F561930765F}">
      <dgm:prSet/>
      <dgm:spPr/>
      <dgm:t>
        <a:bodyPr/>
        <a:lstStyle/>
        <a:p>
          <a:endParaRPr lang="ru-RU"/>
        </a:p>
      </dgm:t>
    </dgm:pt>
    <dgm:pt modelId="{05971FCF-65B9-496E-85EB-D65CFCE774DF}" type="sibTrans" cxnId="{A5842FAC-9274-4702-9434-6F561930765F}">
      <dgm:prSet/>
      <dgm:spPr/>
      <dgm:t>
        <a:bodyPr/>
        <a:lstStyle/>
        <a:p>
          <a:endParaRPr lang="ru-RU"/>
        </a:p>
      </dgm:t>
    </dgm:pt>
    <dgm:pt modelId="{6E6D15E0-2F0A-489F-A853-0DB0856C852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</a:rPr>
            <a:t>Педагог дополнительного образования по направлению деятельности </a:t>
          </a:r>
          <a:endParaRPr lang="ru-RU" dirty="0">
            <a:solidFill>
              <a:schemeClr val="bg1"/>
            </a:solidFill>
          </a:endParaRPr>
        </a:p>
      </dgm:t>
    </dgm:pt>
    <dgm:pt modelId="{CC97F057-7022-420A-82C2-2EF25934D7C8}" type="parTrans" cxnId="{40698DA3-8748-40B5-B98C-ECB11D314B22}">
      <dgm:prSet/>
      <dgm:spPr/>
      <dgm:t>
        <a:bodyPr/>
        <a:lstStyle/>
        <a:p>
          <a:endParaRPr lang="ru-RU"/>
        </a:p>
      </dgm:t>
    </dgm:pt>
    <dgm:pt modelId="{5474596D-7F73-422B-B685-12C8F97D30AA}" type="sibTrans" cxnId="{40698DA3-8748-40B5-B98C-ECB11D314B22}">
      <dgm:prSet/>
      <dgm:spPr/>
      <dgm:t>
        <a:bodyPr/>
        <a:lstStyle/>
        <a:p>
          <a:endParaRPr lang="ru-RU"/>
        </a:p>
      </dgm:t>
    </dgm:pt>
    <dgm:pt modelId="{D80A85DA-C4A4-4775-A009-42F7AEAC9BC1}">
      <dgm:prSet phldrT="[Текст]"/>
      <dgm:spPr>
        <a:ln w="31750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5 </a:t>
          </a:r>
          <a:r>
            <a:rPr lang="ru-RU" dirty="0" smtClean="0"/>
            <a:t>участников</a:t>
          </a:r>
          <a:endParaRPr lang="ru-RU" dirty="0"/>
        </a:p>
      </dgm:t>
    </dgm:pt>
    <dgm:pt modelId="{CB309757-4830-4F2E-B940-97F833E2E8E7}" type="parTrans" cxnId="{564B9EE8-684D-4236-AE51-CFAFB53F9C1C}">
      <dgm:prSet/>
      <dgm:spPr/>
      <dgm:t>
        <a:bodyPr/>
        <a:lstStyle/>
        <a:p>
          <a:endParaRPr lang="ru-RU"/>
        </a:p>
      </dgm:t>
    </dgm:pt>
    <dgm:pt modelId="{CC93CF9C-2FD3-427D-8943-098E2359E231}" type="sibTrans" cxnId="{564B9EE8-684D-4236-AE51-CFAFB53F9C1C}">
      <dgm:prSet/>
      <dgm:spPr/>
      <dgm:t>
        <a:bodyPr/>
        <a:lstStyle/>
        <a:p>
          <a:endParaRPr lang="ru-RU"/>
        </a:p>
      </dgm:t>
    </dgm:pt>
    <dgm:pt modelId="{59D80B2D-D022-4015-B1EE-AB1A9F419B66}" type="pres">
      <dgm:prSet presAssocID="{13B48683-197A-4AD0-960F-602B45AD66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91469D-7A7F-4CDB-BE0B-52ADCBB44924}" type="pres">
      <dgm:prSet presAssocID="{5F544083-51AB-4154-9CEC-13C7F049908A}" presName="root" presStyleCnt="0"/>
      <dgm:spPr/>
    </dgm:pt>
    <dgm:pt modelId="{B26C351D-78B1-4EA2-9DE6-49A2D229F460}" type="pres">
      <dgm:prSet presAssocID="{5F544083-51AB-4154-9CEC-13C7F049908A}" presName="rootComposite" presStyleCnt="0"/>
      <dgm:spPr/>
    </dgm:pt>
    <dgm:pt modelId="{65B2D4AB-393E-45BF-9276-31539D0480ED}" type="pres">
      <dgm:prSet presAssocID="{5F544083-51AB-4154-9CEC-13C7F049908A}" presName="rootText" presStyleLbl="node1" presStyleIdx="0" presStyleCnt="2" custScaleX="109306" custScaleY="137936" custLinFactNeighborX="495" custLinFactNeighborY="-1820"/>
      <dgm:spPr/>
      <dgm:t>
        <a:bodyPr/>
        <a:lstStyle/>
        <a:p>
          <a:endParaRPr lang="ru-RU"/>
        </a:p>
      </dgm:t>
    </dgm:pt>
    <dgm:pt modelId="{AC828C3B-537F-4903-BEC0-CE10980BBF51}" type="pres">
      <dgm:prSet presAssocID="{5F544083-51AB-4154-9CEC-13C7F049908A}" presName="rootConnector" presStyleLbl="node1" presStyleIdx="0" presStyleCnt="2"/>
      <dgm:spPr/>
      <dgm:t>
        <a:bodyPr/>
        <a:lstStyle/>
        <a:p>
          <a:endParaRPr lang="ru-RU"/>
        </a:p>
      </dgm:t>
    </dgm:pt>
    <dgm:pt modelId="{26CAF32F-777D-4BE0-8951-414C2E8DF672}" type="pres">
      <dgm:prSet presAssocID="{5F544083-51AB-4154-9CEC-13C7F049908A}" presName="childShape" presStyleCnt="0"/>
      <dgm:spPr/>
    </dgm:pt>
    <dgm:pt modelId="{D446E878-8E9D-4BD1-B364-CD9F0DA3FD00}" type="pres">
      <dgm:prSet presAssocID="{C09FD002-6243-4FEA-B935-530378FB77D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EE28294-033F-49A5-A3C0-E65548D4D40B}" type="pres">
      <dgm:prSet presAssocID="{8BDF4665-C38F-4210-80A3-3F540AD19D1F}" presName="childText" presStyleLbl="bgAcc1" presStyleIdx="0" presStyleCnt="2" custLinFactNeighborX="-3325" custLinFactNeighborY="5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8327B-190B-4BB0-9676-67FD10FDDF56}" type="pres">
      <dgm:prSet presAssocID="{6E6D15E0-2F0A-489F-A853-0DB0856C8529}" presName="root" presStyleCnt="0"/>
      <dgm:spPr/>
    </dgm:pt>
    <dgm:pt modelId="{288C6AAA-8B7D-4826-9816-6C206D087A70}" type="pres">
      <dgm:prSet presAssocID="{6E6D15E0-2F0A-489F-A853-0DB0856C8529}" presName="rootComposite" presStyleCnt="0"/>
      <dgm:spPr/>
    </dgm:pt>
    <dgm:pt modelId="{3F7F553E-E3FD-471C-8E97-81B95EDB77E7}" type="pres">
      <dgm:prSet presAssocID="{6E6D15E0-2F0A-489F-A853-0DB0856C8529}" presName="rootText" presStyleLbl="node1" presStyleIdx="1" presStyleCnt="2" custScaleY="142263"/>
      <dgm:spPr/>
      <dgm:t>
        <a:bodyPr/>
        <a:lstStyle/>
        <a:p>
          <a:endParaRPr lang="ru-RU"/>
        </a:p>
      </dgm:t>
    </dgm:pt>
    <dgm:pt modelId="{BB83E1AD-AD4F-4BB8-8C7C-AA6DF0334A24}" type="pres">
      <dgm:prSet presAssocID="{6E6D15E0-2F0A-489F-A853-0DB0856C8529}" presName="rootConnector" presStyleLbl="node1" presStyleIdx="1" presStyleCnt="2"/>
      <dgm:spPr/>
      <dgm:t>
        <a:bodyPr/>
        <a:lstStyle/>
        <a:p>
          <a:endParaRPr lang="ru-RU"/>
        </a:p>
      </dgm:t>
    </dgm:pt>
    <dgm:pt modelId="{EDC545A3-C543-4E99-95E1-5A25229D412B}" type="pres">
      <dgm:prSet presAssocID="{6E6D15E0-2F0A-489F-A853-0DB0856C8529}" presName="childShape" presStyleCnt="0"/>
      <dgm:spPr/>
    </dgm:pt>
    <dgm:pt modelId="{61358B96-BC1D-44F0-A09B-8C7964319874}" type="pres">
      <dgm:prSet presAssocID="{CB309757-4830-4F2E-B940-97F833E2E8E7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B543E65-BA10-4343-950B-144847878634}" type="pres">
      <dgm:prSet presAssocID="{D80A85DA-C4A4-4775-A009-42F7AEAC9BC1}" presName="childText" presStyleLbl="bgAcc1" presStyleIdx="1" presStyleCnt="2" custLinFactNeighborX="12" custLinFactNeighborY="56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B9EE8-684D-4236-AE51-CFAFB53F9C1C}" srcId="{6E6D15E0-2F0A-489F-A853-0DB0856C8529}" destId="{D80A85DA-C4A4-4775-A009-42F7AEAC9BC1}" srcOrd="0" destOrd="0" parTransId="{CB309757-4830-4F2E-B940-97F833E2E8E7}" sibTransId="{CC93CF9C-2FD3-427D-8943-098E2359E231}"/>
    <dgm:cxn modelId="{FC6A2938-7308-4411-A0C3-E70E9E21E155}" type="presOf" srcId="{C09FD002-6243-4FEA-B935-530378FB77D9}" destId="{D446E878-8E9D-4BD1-B364-CD9F0DA3FD00}" srcOrd="0" destOrd="0" presId="urn:microsoft.com/office/officeart/2005/8/layout/hierarchy3"/>
    <dgm:cxn modelId="{C53A54D6-19A6-4A31-9B25-B5C3DC9D51E0}" type="presOf" srcId="{13B48683-197A-4AD0-960F-602B45AD6676}" destId="{59D80B2D-D022-4015-B1EE-AB1A9F419B66}" srcOrd="0" destOrd="0" presId="urn:microsoft.com/office/officeart/2005/8/layout/hierarchy3"/>
    <dgm:cxn modelId="{06712CBF-D75C-46E3-BC07-C63927E1F4D7}" srcId="{13B48683-197A-4AD0-960F-602B45AD6676}" destId="{5F544083-51AB-4154-9CEC-13C7F049908A}" srcOrd="0" destOrd="0" parTransId="{6D2CFDAD-55A0-4396-81AD-C786642A03EC}" sibTransId="{CE05CE09-47B7-4657-94BB-F5AF37FC7891}"/>
    <dgm:cxn modelId="{9B559007-9469-42F3-A9C9-A4BEC833922A}" type="presOf" srcId="{5F544083-51AB-4154-9CEC-13C7F049908A}" destId="{AC828C3B-537F-4903-BEC0-CE10980BBF51}" srcOrd="1" destOrd="0" presId="urn:microsoft.com/office/officeart/2005/8/layout/hierarchy3"/>
    <dgm:cxn modelId="{2C068FCB-04C8-4660-9417-CAA1CCD22518}" type="presOf" srcId="{6E6D15E0-2F0A-489F-A853-0DB0856C8529}" destId="{3F7F553E-E3FD-471C-8E97-81B95EDB77E7}" srcOrd="0" destOrd="0" presId="urn:microsoft.com/office/officeart/2005/8/layout/hierarchy3"/>
    <dgm:cxn modelId="{2F403ED4-59F3-4C03-8FFC-BFC591F629D5}" type="presOf" srcId="{6E6D15E0-2F0A-489F-A853-0DB0856C8529}" destId="{BB83E1AD-AD4F-4BB8-8C7C-AA6DF0334A24}" srcOrd="1" destOrd="0" presId="urn:microsoft.com/office/officeart/2005/8/layout/hierarchy3"/>
    <dgm:cxn modelId="{41028F9D-B0D7-4F23-8295-84F44DB1B9AE}" type="presOf" srcId="{8BDF4665-C38F-4210-80A3-3F540AD19D1F}" destId="{3EE28294-033F-49A5-A3C0-E65548D4D40B}" srcOrd="0" destOrd="0" presId="urn:microsoft.com/office/officeart/2005/8/layout/hierarchy3"/>
    <dgm:cxn modelId="{40698DA3-8748-40B5-B98C-ECB11D314B22}" srcId="{13B48683-197A-4AD0-960F-602B45AD6676}" destId="{6E6D15E0-2F0A-489F-A853-0DB0856C8529}" srcOrd="1" destOrd="0" parTransId="{CC97F057-7022-420A-82C2-2EF25934D7C8}" sibTransId="{5474596D-7F73-422B-B685-12C8F97D30AA}"/>
    <dgm:cxn modelId="{3258560A-57D0-46EB-8BE3-4E6A100B89FF}" type="presOf" srcId="{5F544083-51AB-4154-9CEC-13C7F049908A}" destId="{65B2D4AB-393E-45BF-9276-31539D0480ED}" srcOrd="0" destOrd="0" presId="urn:microsoft.com/office/officeart/2005/8/layout/hierarchy3"/>
    <dgm:cxn modelId="{7CA8F01B-4C3D-4752-893D-05A76530E961}" type="presOf" srcId="{CB309757-4830-4F2E-B940-97F833E2E8E7}" destId="{61358B96-BC1D-44F0-A09B-8C7964319874}" srcOrd="0" destOrd="0" presId="urn:microsoft.com/office/officeart/2005/8/layout/hierarchy3"/>
    <dgm:cxn modelId="{BE334E84-BAE6-4EFB-9D0E-BA5ED157C320}" type="presOf" srcId="{D80A85DA-C4A4-4775-A009-42F7AEAC9BC1}" destId="{1B543E65-BA10-4343-950B-144847878634}" srcOrd="0" destOrd="0" presId="urn:microsoft.com/office/officeart/2005/8/layout/hierarchy3"/>
    <dgm:cxn modelId="{A5842FAC-9274-4702-9434-6F561930765F}" srcId="{5F544083-51AB-4154-9CEC-13C7F049908A}" destId="{8BDF4665-C38F-4210-80A3-3F540AD19D1F}" srcOrd="0" destOrd="0" parTransId="{C09FD002-6243-4FEA-B935-530378FB77D9}" sibTransId="{05971FCF-65B9-496E-85EB-D65CFCE774DF}"/>
    <dgm:cxn modelId="{E63858A5-B780-44B2-9E19-53A162DE12F9}" type="presParOf" srcId="{59D80B2D-D022-4015-B1EE-AB1A9F419B66}" destId="{AB91469D-7A7F-4CDB-BE0B-52ADCBB44924}" srcOrd="0" destOrd="0" presId="urn:microsoft.com/office/officeart/2005/8/layout/hierarchy3"/>
    <dgm:cxn modelId="{12FCD6EF-861B-4C7C-BC83-2CF9FBEADBD3}" type="presParOf" srcId="{AB91469D-7A7F-4CDB-BE0B-52ADCBB44924}" destId="{B26C351D-78B1-4EA2-9DE6-49A2D229F460}" srcOrd="0" destOrd="0" presId="urn:microsoft.com/office/officeart/2005/8/layout/hierarchy3"/>
    <dgm:cxn modelId="{85FB0CAC-AD19-4F99-B5B5-DC3D68F377AD}" type="presParOf" srcId="{B26C351D-78B1-4EA2-9DE6-49A2D229F460}" destId="{65B2D4AB-393E-45BF-9276-31539D0480ED}" srcOrd="0" destOrd="0" presId="urn:microsoft.com/office/officeart/2005/8/layout/hierarchy3"/>
    <dgm:cxn modelId="{279BA979-48D8-4E4C-BCFD-4BB0C60044CE}" type="presParOf" srcId="{B26C351D-78B1-4EA2-9DE6-49A2D229F460}" destId="{AC828C3B-537F-4903-BEC0-CE10980BBF51}" srcOrd="1" destOrd="0" presId="urn:microsoft.com/office/officeart/2005/8/layout/hierarchy3"/>
    <dgm:cxn modelId="{755CADCA-CC41-4FEF-98B6-0C0E8A46CF2F}" type="presParOf" srcId="{AB91469D-7A7F-4CDB-BE0B-52ADCBB44924}" destId="{26CAF32F-777D-4BE0-8951-414C2E8DF672}" srcOrd="1" destOrd="0" presId="urn:microsoft.com/office/officeart/2005/8/layout/hierarchy3"/>
    <dgm:cxn modelId="{E8A79C7A-948F-43AC-9031-A1AE48706BB8}" type="presParOf" srcId="{26CAF32F-777D-4BE0-8951-414C2E8DF672}" destId="{D446E878-8E9D-4BD1-B364-CD9F0DA3FD00}" srcOrd="0" destOrd="0" presId="urn:microsoft.com/office/officeart/2005/8/layout/hierarchy3"/>
    <dgm:cxn modelId="{9028530A-744B-4378-88D9-51AF3F3344DC}" type="presParOf" srcId="{26CAF32F-777D-4BE0-8951-414C2E8DF672}" destId="{3EE28294-033F-49A5-A3C0-E65548D4D40B}" srcOrd="1" destOrd="0" presId="urn:microsoft.com/office/officeart/2005/8/layout/hierarchy3"/>
    <dgm:cxn modelId="{5DEC623D-F395-4AC6-9902-2F7BADE7977A}" type="presParOf" srcId="{59D80B2D-D022-4015-B1EE-AB1A9F419B66}" destId="{0D48327B-190B-4BB0-9676-67FD10FDDF56}" srcOrd="1" destOrd="0" presId="urn:microsoft.com/office/officeart/2005/8/layout/hierarchy3"/>
    <dgm:cxn modelId="{5F302462-2BDD-4B69-9655-9E114032D8A0}" type="presParOf" srcId="{0D48327B-190B-4BB0-9676-67FD10FDDF56}" destId="{288C6AAA-8B7D-4826-9816-6C206D087A70}" srcOrd="0" destOrd="0" presId="urn:microsoft.com/office/officeart/2005/8/layout/hierarchy3"/>
    <dgm:cxn modelId="{EA847A6A-8680-48F5-9392-805FB4985E83}" type="presParOf" srcId="{288C6AAA-8B7D-4826-9816-6C206D087A70}" destId="{3F7F553E-E3FD-471C-8E97-81B95EDB77E7}" srcOrd="0" destOrd="0" presId="urn:microsoft.com/office/officeart/2005/8/layout/hierarchy3"/>
    <dgm:cxn modelId="{AC89B57C-86D1-4CE9-9046-3B4F6EEFD38E}" type="presParOf" srcId="{288C6AAA-8B7D-4826-9816-6C206D087A70}" destId="{BB83E1AD-AD4F-4BB8-8C7C-AA6DF0334A24}" srcOrd="1" destOrd="0" presId="urn:microsoft.com/office/officeart/2005/8/layout/hierarchy3"/>
    <dgm:cxn modelId="{E447072F-CEF1-4EDD-88FF-7C259974A5E3}" type="presParOf" srcId="{0D48327B-190B-4BB0-9676-67FD10FDDF56}" destId="{EDC545A3-C543-4E99-95E1-5A25229D412B}" srcOrd="1" destOrd="0" presId="urn:microsoft.com/office/officeart/2005/8/layout/hierarchy3"/>
    <dgm:cxn modelId="{53BF14AD-2E2E-4529-9D78-404A6F1B6E0F}" type="presParOf" srcId="{EDC545A3-C543-4E99-95E1-5A25229D412B}" destId="{61358B96-BC1D-44F0-A09B-8C7964319874}" srcOrd="0" destOrd="0" presId="urn:microsoft.com/office/officeart/2005/8/layout/hierarchy3"/>
    <dgm:cxn modelId="{BB6967E6-D4BA-4F03-BF48-5DA006EB4E17}" type="presParOf" srcId="{EDC545A3-C543-4E99-95E1-5A25229D412B}" destId="{1B543E65-BA10-4343-950B-144847878634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950DDF-9F76-4421-B765-D8D7C91FEF60}" type="doc">
      <dgm:prSet loTypeId="urn:microsoft.com/office/officeart/2005/8/layout/radial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75C15BB-AD96-4810-9D50-FE5F439A4B7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 lIns="0" tIns="0" rIns="0" bIns="0"/>
        <a:lstStyle/>
        <a:p>
          <a:r>
            <a:rPr lang="ru-RU" sz="2800" b="1" dirty="0" smtClean="0">
              <a:solidFill>
                <a:schemeClr val="bg1"/>
              </a:solidFill>
            </a:rPr>
            <a:t>МОЦ  ДО</a:t>
          </a:r>
        </a:p>
        <a:p>
          <a:r>
            <a:rPr lang="ru-RU" sz="2800" b="1" dirty="0" smtClean="0">
              <a:solidFill>
                <a:schemeClr val="bg1"/>
              </a:solidFill>
            </a:rPr>
            <a:t>г.Брянска</a:t>
          </a:r>
          <a:endParaRPr lang="ru-RU" sz="2800" b="1" dirty="0">
            <a:solidFill>
              <a:schemeClr val="bg1"/>
            </a:solidFill>
          </a:endParaRPr>
        </a:p>
      </dgm:t>
    </dgm:pt>
    <dgm:pt modelId="{D805383D-8387-4C8A-99F3-913A80AAEDFE}" type="parTrans" cxnId="{4D47D575-13BC-4349-B9F6-BE9F0BFF3481}">
      <dgm:prSet/>
      <dgm:spPr/>
      <dgm:t>
        <a:bodyPr/>
        <a:lstStyle/>
        <a:p>
          <a:endParaRPr lang="ru-RU"/>
        </a:p>
      </dgm:t>
    </dgm:pt>
    <dgm:pt modelId="{0193C669-4610-498B-9055-1A3D7B49A2E0}" type="sibTrans" cxnId="{4D47D575-13BC-4349-B9F6-BE9F0BFF3481}">
      <dgm:prSet/>
      <dgm:spPr/>
      <dgm:t>
        <a:bodyPr/>
        <a:lstStyle/>
        <a:p>
          <a:endParaRPr lang="ru-RU"/>
        </a:p>
      </dgm:t>
    </dgm:pt>
    <dgm:pt modelId="{579846E2-4414-4708-81EE-76A8DEAC6CDB}">
      <dgm:prSet phldrT="[Текст]"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Региональный центр для одаренных детей «ОГМА»</a:t>
          </a:r>
          <a:endParaRPr lang="ru-RU" sz="1800" b="1" dirty="0"/>
        </a:p>
      </dgm:t>
    </dgm:pt>
    <dgm:pt modelId="{2F1F4311-1E07-4CC9-ABBB-924F5DD59FDB}" type="parTrans" cxnId="{8A6EB5ED-B853-486E-A2D2-1D4E06BA8527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B8232D96-10EE-40D3-A715-20F847C7BC48}" type="sibTrans" cxnId="{8A6EB5ED-B853-486E-A2D2-1D4E06BA8527}">
      <dgm:prSet/>
      <dgm:spPr/>
      <dgm:t>
        <a:bodyPr/>
        <a:lstStyle/>
        <a:p>
          <a:endParaRPr lang="ru-RU"/>
        </a:p>
      </dgm:t>
    </dgm:pt>
    <dgm:pt modelId="{460F78A0-9A65-4D96-94C0-33620A706D0B}">
      <dgm:prSet phldrT="[Текст]"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/>
        <a:lstStyle/>
        <a:p>
          <a:r>
            <a:rPr lang="ru-RU" sz="1800" b="1" dirty="0" smtClean="0"/>
            <a:t>Центр цифрового образования детей   "IT - КУБ" </a:t>
          </a:r>
          <a:endParaRPr lang="ru-RU" sz="1800" b="1" dirty="0"/>
        </a:p>
      </dgm:t>
    </dgm:pt>
    <dgm:pt modelId="{6E4700DE-49EE-45AF-921A-3A6E85AA2742}" type="parTrans" cxnId="{FFC796E8-2EBB-44A1-A942-30B3114894DC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C8F640D-5A72-4FF2-9419-90715386B127}" type="sibTrans" cxnId="{FFC796E8-2EBB-44A1-A942-30B3114894DC}">
      <dgm:prSet/>
      <dgm:spPr/>
      <dgm:t>
        <a:bodyPr/>
        <a:lstStyle/>
        <a:p>
          <a:endParaRPr lang="ru-RU"/>
        </a:p>
      </dgm:t>
    </dgm:pt>
    <dgm:pt modelId="{A52106B2-EC67-47A0-B7B6-D6ADFE4134A6}">
      <dgm:prSet phldrT="[Текст]"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 lIns="0" tIns="0" rIns="0" bIns="0"/>
        <a:lstStyle/>
        <a:p>
          <a:r>
            <a:rPr lang="ru-RU" sz="1800" b="1" dirty="0" smtClean="0"/>
            <a:t>Региональный модельный центр ДОД Брянской области</a:t>
          </a:r>
          <a:endParaRPr lang="ru-RU" sz="1800" b="1" dirty="0"/>
        </a:p>
      </dgm:t>
    </dgm:pt>
    <dgm:pt modelId="{F552F665-5977-4257-81FB-C6D0B1EE45A2}" type="parTrans" cxnId="{D677E263-2E20-4688-9744-D0732023A90B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F422F6E-B963-40A0-8B9C-923C6472C8C0}" type="sibTrans" cxnId="{D677E263-2E20-4688-9744-D0732023A90B}">
      <dgm:prSet/>
      <dgm:spPr/>
      <dgm:t>
        <a:bodyPr/>
        <a:lstStyle/>
        <a:p>
          <a:endParaRPr lang="ru-RU"/>
        </a:p>
      </dgm:t>
    </dgm:pt>
    <dgm:pt modelId="{D4EB2F32-080D-49BE-B0E4-FC48C5C54C06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ru-RU" sz="1800" b="1" dirty="0" smtClean="0"/>
            <a:t>Центр психолого – педагогической,  медицинской и социальной помощи «</a:t>
          </a:r>
          <a:r>
            <a:rPr lang="ru-RU" sz="1800" b="1" dirty="0" err="1" smtClean="0"/>
            <a:t>ЛадьЯ</a:t>
          </a:r>
          <a:r>
            <a:rPr lang="ru-RU" sz="1800" b="1" dirty="0" smtClean="0"/>
            <a:t>» </a:t>
          </a:r>
          <a:endParaRPr lang="ru-RU" sz="1800" b="1" dirty="0"/>
        </a:p>
      </dgm:t>
    </dgm:pt>
    <dgm:pt modelId="{4CEFE36C-6679-4B1F-81D0-399128C84AE1}" type="parTrans" cxnId="{7AFAB1E2-1686-424D-A483-7815DC0F0219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94BA91B8-BD66-41F3-AEF5-967DAC0A4B7E}" type="sibTrans" cxnId="{7AFAB1E2-1686-424D-A483-7815DC0F0219}">
      <dgm:prSet/>
      <dgm:spPr/>
      <dgm:t>
        <a:bodyPr/>
        <a:lstStyle/>
        <a:p>
          <a:endParaRPr lang="ru-RU"/>
        </a:p>
      </dgm:t>
    </dgm:pt>
    <dgm:pt modelId="{7C425269-B289-4668-B816-6C7DD6001C13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/>
        <a:lstStyle/>
        <a:p>
          <a:r>
            <a:rPr lang="ru-RU" sz="1800" b="1" dirty="0" smtClean="0"/>
            <a:t>Брянский филиал Компьютерной  академии  </a:t>
          </a:r>
          <a:r>
            <a:rPr lang="en-US" sz="1800" b="1" dirty="0" smtClean="0"/>
            <a:t>TOP</a:t>
          </a:r>
          <a:endParaRPr lang="ru-RU" sz="1800" b="1" dirty="0"/>
        </a:p>
      </dgm:t>
    </dgm:pt>
    <dgm:pt modelId="{033501E3-C5C1-459A-81B4-CE6561D8E344}" type="parTrans" cxnId="{918DA24D-2950-4E24-AC82-A925478C04A9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079746D-2029-4B8A-9AAC-095B5CB3D2EC}" type="sibTrans" cxnId="{918DA24D-2950-4E24-AC82-A925478C04A9}">
      <dgm:prSet/>
      <dgm:spPr/>
      <dgm:t>
        <a:bodyPr/>
        <a:lstStyle/>
        <a:p>
          <a:endParaRPr lang="ru-RU"/>
        </a:p>
      </dgm:t>
    </dgm:pt>
    <dgm:pt modelId="{63FE3B8D-55F7-4AD3-8B67-BEA649F5AB01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 lIns="0" tIns="0" rIns="0" bIns="0"/>
        <a:lstStyle/>
        <a:p>
          <a:r>
            <a:rPr lang="ru-RU" sz="1800" b="1" dirty="0" smtClean="0"/>
            <a:t>Управление </a:t>
          </a:r>
          <a:r>
            <a:rPr lang="ru-RU" sz="1800" b="1" dirty="0" smtClean="0"/>
            <a:t>образования БГА</a:t>
          </a:r>
          <a:endParaRPr lang="ru-RU" sz="1800" b="1" dirty="0"/>
        </a:p>
      </dgm:t>
    </dgm:pt>
    <dgm:pt modelId="{8EFA7471-DDF7-4A04-80AD-49E9A49631B7}" type="sibTrans" cxnId="{3B50A651-F758-4A46-A11F-CDFDA87B4F7D}">
      <dgm:prSet/>
      <dgm:spPr/>
      <dgm:t>
        <a:bodyPr/>
        <a:lstStyle/>
        <a:p>
          <a:endParaRPr lang="ru-RU"/>
        </a:p>
      </dgm:t>
    </dgm:pt>
    <dgm:pt modelId="{8CBA0B9B-5467-4FC3-BADD-7780BBAF173C}" type="parTrans" cxnId="{3B50A651-F758-4A46-A11F-CDFDA87B4F7D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AA8A1E1-CE4B-48C0-BFB1-36EFD5B883E2}">
      <dgm:prSet custT="1"/>
      <dgm:spPr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АО "ГРУППА </a:t>
          </a:r>
          <a:endParaRPr lang="ru-RU" sz="1800" b="1" dirty="0" smtClean="0"/>
        </a:p>
        <a:p>
          <a:pPr>
            <a:spcAft>
              <a:spcPts val="0"/>
            </a:spcAft>
          </a:pPr>
          <a:r>
            <a:rPr lang="ru-RU" sz="1800" b="1" dirty="0" smtClean="0"/>
            <a:t>КРЕМНИЙ </a:t>
          </a:r>
          <a:r>
            <a:rPr lang="ru-RU" sz="1800" b="1" dirty="0" smtClean="0"/>
            <a:t>ЭЛ" </a:t>
          </a:r>
        </a:p>
      </dgm:t>
    </dgm:pt>
    <dgm:pt modelId="{5DF34700-0090-49DE-A488-BCBDECED98B5}" type="parTrans" cxnId="{07386B87-C8EA-47CC-8F4B-133E80D41169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0665670-F751-4149-BB93-E18F15BBE1A4}" type="sibTrans" cxnId="{07386B87-C8EA-47CC-8F4B-133E80D41169}">
      <dgm:prSet/>
      <dgm:spPr/>
      <dgm:t>
        <a:bodyPr/>
        <a:lstStyle/>
        <a:p>
          <a:endParaRPr lang="ru-RU"/>
        </a:p>
      </dgm:t>
    </dgm:pt>
    <dgm:pt modelId="{AB57932A-E19F-47EF-8F0A-91D72E932A03}">
      <dgm:prSet custT="1"/>
      <dgm:spPr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Дошкольные образовательные учреждения </a:t>
          </a:r>
          <a:endParaRPr lang="ru-RU" sz="1800" b="1" dirty="0"/>
        </a:p>
      </dgm:t>
    </dgm:pt>
    <dgm:pt modelId="{D0B2CE51-B6A0-4ADD-AE85-370289DEE6F9}" type="parTrans" cxnId="{DB437251-2D9B-4E75-A083-0F0773F896E9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434465E5-CD2C-4F1F-B93F-D47DAA716BC7}" type="sibTrans" cxnId="{DB437251-2D9B-4E75-A083-0F0773F896E9}">
      <dgm:prSet/>
      <dgm:spPr/>
      <dgm:t>
        <a:bodyPr/>
        <a:lstStyle/>
        <a:p>
          <a:endParaRPr lang="ru-RU"/>
        </a:p>
      </dgm:t>
    </dgm:pt>
    <dgm:pt modelId="{2E84687D-60FC-4821-B8EF-533023EEA7F6}">
      <dgm:prSet custT="1"/>
      <dgm:spPr>
        <a:ln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Средние </a:t>
          </a:r>
          <a:r>
            <a:rPr lang="ru-RU" sz="1800" b="1" spc="-30" baseline="0" dirty="0" smtClean="0"/>
            <a:t>общеобразовательные</a:t>
          </a:r>
          <a:r>
            <a:rPr lang="ru-RU" sz="1800" b="1" dirty="0" smtClean="0"/>
            <a:t> учреждения</a:t>
          </a:r>
        </a:p>
      </dgm:t>
    </dgm:pt>
    <dgm:pt modelId="{5CEFB524-2623-4F2E-8A30-42C8502BC6FF}" type="parTrans" cxnId="{3F48DDF0-52AF-44FB-B3FC-86FAC2C6F70F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2212712E-53DB-44F3-AF0C-BB395732DB71}" type="sibTrans" cxnId="{3F48DDF0-52AF-44FB-B3FC-86FAC2C6F70F}">
      <dgm:prSet/>
      <dgm:spPr/>
      <dgm:t>
        <a:bodyPr/>
        <a:lstStyle/>
        <a:p>
          <a:endParaRPr lang="ru-RU"/>
        </a:p>
      </dgm:t>
    </dgm:pt>
    <dgm:pt modelId="{0D2A3D74-AC14-4B9A-9F81-26962F5FA272}">
      <dgm:prSet custT="1"/>
      <dgm:spPr>
        <a:ln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/>
            <a:t>Среднерусская академия современного знания </a:t>
          </a:r>
        </a:p>
      </dgm:t>
    </dgm:pt>
    <dgm:pt modelId="{37398AC7-589F-44EA-AA6E-DD5F13C47D30}" type="parTrans" cxnId="{AC160ED1-3201-4910-A424-679EEBE4A7A3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937DB072-853F-4724-8986-5D7B455975F7}" type="sibTrans" cxnId="{AC160ED1-3201-4910-A424-679EEBE4A7A3}">
      <dgm:prSet/>
      <dgm:spPr/>
      <dgm:t>
        <a:bodyPr/>
        <a:lstStyle/>
        <a:p>
          <a:endParaRPr lang="ru-RU"/>
        </a:p>
      </dgm:t>
    </dgm:pt>
    <dgm:pt modelId="{A9D30EA8-4EED-4D5E-895F-17EC6771D2AD}">
      <dgm:prSet custT="1"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w="25400"/>
          <a:bevelB w="0"/>
        </a:sp3d>
      </dgm:spPr>
      <dgm:t>
        <a:bodyPr/>
        <a:lstStyle/>
        <a:p>
          <a:r>
            <a:rPr lang="ru-RU" sz="1800" b="1" dirty="0" smtClean="0"/>
            <a:t>Брянский институт повышения квалификации </a:t>
          </a:r>
          <a:endParaRPr lang="ru-RU" sz="1800" b="1" dirty="0"/>
        </a:p>
      </dgm:t>
    </dgm:pt>
    <dgm:pt modelId="{FCFF329C-69BC-470A-BDBD-9DC5C114611D}" type="sibTrans" cxnId="{E4605140-4F43-45A1-9559-04756C47F581}">
      <dgm:prSet/>
      <dgm:spPr/>
      <dgm:t>
        <a:bodyPr/>
        <a:lstStyle/>
        <a:p>
          <a:endParaRPr lang="ru-RU"/>
        </a:p>
      </dgm:t>
    </dgm:pt>
    <dgm:pt modelId="{8239FDAF-09EA-418A-A92D-ADAF811CC99A}" type="parTrans" cxnId="{E4605140-4F43-45A1-9559-04756C47F581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43C71173-085F-40DD-ACE8-2A6244B01694}">
      <dgm:prSet custT="1"/>
      <dgm:spPr>
        <a:ln w="12700">
          <a:solidFill>
            <a:srgbClr val="7030A0"/>
          </a:solidFill>
        </a:ln>
      </dgm:spPr>
      <dgm:t>
        <a:bodyPr/>
        <a:lstStyle/>
        <a:p>
          <a:r>
            <a:rPr lang="ru-RU" sz="1800" b="1" dirty="0" smtClean="0"/>
            <a:t>Учреждения дополнительного образования</a:t>
          </a:r>
        </a:p>
      </dgm:t>
    </dgm:pt>
    <dgm:pt modelId="{C644BDB1-8CD1-45CC-AE0D-13B93034734E}" type="parTrans" cxnId="{3B14C28A-E5FB-4192-A7B8-EB2A160C27F1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75C609A-D5BB-43B0-9263-47174A6F6CDD}" type="sibTrans" cxnId="{3B14C28A-E5FB-4192-A7B8-EB2A160C27F1}">
      <dgm:prSet/>
      <dgm:spPr/>
      <dgm:t>
        <a:bodyPr/>
        <a:lstStyle/>
        <a:p>
          <a:endParaRPr lang="ru-RU"/>
        </a:p>
      </dgm:t>
    </dgm:pt>
    <dgm:pt modelId="{71F29D02-3733-4EAB-AABA-F4DEE59B7606}">
      <dgm:prSet custT="1"/>
      <dgm:spPr>
        <a:ln w="12700">
          <a:solidFill>
            <a:srgbClr val="7030A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Средние специальные учебные  заведения</a:t>
          </a:r>
        </a:p>
      </dgm:t>
    </dgm:pt>
    <dgm:pt modelId="{7C04F744-B249-496A-9F42-19431BC20B51}" type="parTrans" cxnId="{D8395465-A86C-440F-BF72-B3C336F16F44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5F30789-D258-4F25-96DB-13664EA6709B}" type="sibTrans" cxnId="{D8395465-A86C-440F-BF72-B3C336F16F44}">
      <dgm:prSet/>
      <dgm:spPr/>
      <dgm:t>
        <a:bodyPr/>
        <a:lstStyle/>
        <a:p>
          <a:endParaRPr lang="ru-RU"/>
        </a:p>
      </dgm:t>
    </dgm:pt>
    <dgm:pt modelId="{0035E643-C077-4A48-B312-57AAD22BF0D5}">
      <dgm:prSet custT="1"/>
      <dgm:spPr>
        <a:ln w="12700">
          <a:solidFill>
            <a:srgbClr val="7030A0"/>
          </a:solidFill>
        </a:ln>
      </dgm:spPr>
      <dgm:t>
        <a:bodyPr/>
        <a:lstStyle/>
        <a:p>
          <a:r>
            <a:rPr lang="ru-RU" sz="1800" b="1" dirty="0" smtClean="0"/>
            <a:t>Брянский государственный университет </a:t>
          </a:r>
        </a:p>
      </dgm:t>
    </dgm:pt>
    <dgm:pt modelId="{A672BE7F-DBF1-44B4-9D94-5876474ACC19}" type="sibTrans" cxnId="{1C86A165-5842-4B93-B1EE-27F0E1B0D23D}">
      <dgm:prSet/>
      <dgm:spPr/>
      <dgm:t>
        <a:bodyPr/>
        <a:lstStyle/>
        <a:p>
          <a:endParaRPr lang="ru-RU"/>
        </a:p>
      </dgm:t>
    </dgm:pt>
    <dgm:pt modelId="{1CF148DD-8E58-4E96-AA6D-25B57395FDF6}" type="parTrans" cxnId="{1C86A165-5842-4B93-B1EE-27F0E1B0D23D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01EAA432-D5C2-4C4E-82D9-FC11FC6D5B1D}" type="pres">
      <dgm:prSet presAssocID="{DB950DDF-9F76-4421-B765-D8D7C91FEF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390DC-AB14-4DF1-BBA3-A947F714D225}" type="pres">
      <dgm:prSet presAssocID="{A75C15BB-AD96-4810-9D50-FE5F439A4B73}" presName="centerShape" presStyleLbl="node0" presStyleIdx="0" presStyleCnt="1" custScaleX="172129" custScaleY="161715" custLinFactNeighborX="4276" custLinFactNeighborY="-19038"/>
      <dgm:spPr/>
      <dgm:t>
        <a:bodyPr/>
        <a:lstStyle/>
        <a:p>
          <a:endParaRPr lang="ru-RU"/>
        </a:p>
      </dgm:t>
    </dgm:pt>
    <dgm:pt modelId="{00FE0A03-BC8C-4250-9193-7533B4984E31}" type="pres">
      <dgm:prSet presAssocID="{2F1F4311-1E07-4CC9-ABBB-924F5DD59FDB}" presName="parTrans" presStyleLbl="bgSibTrans2D1" presStyleIdx="0" presStyleCnt="14"/>
      <dgm:spPr/>
      <dgm:t>
        <a:bodyPr/>
        <a:lstStyle/>
        <a:p>
          <a:endParaRPr lang="ru-RU"/>
        </a:p>
      </dgm:t>
    </dgm:pt>
    <dgm:pt modelId="{F68C76B0-8161-4BE2-89BA-757BD98FBF84}" type="pres">
      <dgm:prSet presAssocID="{579846E2-4414-4708-81EE-76A8DEAC6CDB}" presName="node" presStyleLbl="node1" presStyleIdx="0" presStyleCnt="14" custScaleX="314329" custScaleY="133156" custRadScaleRad="71681" custRadScaleInc="-5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D3B6E-66E0-4C4D-991C-26D3F6FA8CD2}" type="pres">
      <dgm:prSet presAssocID="{1CF148DD-8E58-4E96-AA6D-25B57395FDF6}" presName="parTrans" presStyleLbl="bgSibTrans2D1" presStyleIdx="1" presStyleCnt="14"/>
      <dgm:spPr/>
      <dgm:t>
        <a:bodyPr/>
        <a:lstStyle/>
        <a:p>
          <a:endParaRPr lang="ru-RU"/>
        </a:p>
      </dgm:t>
    </dgm:pt>
    <dgm:pt modelId="{5E38E1E5-9AAC-4E81-BB4B-9C1EB6AC5BE6}" type="pres">
      <dgm:prSet presAssocID="{0035E643-C077-4A48-B312-57AAD22BF0D5}" presName="node" presStyleLbl="node1" presStyleIdx="1" presStyleCnt="14" custScaleX="268348" custScaleY="146170" custRadScaleRad="127908" custRadScaleInc="24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50BB5-EE86-4083-ABB9-6F60E4109578}" type="pres">
      <dgm:prSet presAssocID="{6E4700DE-49EE-45AF-921A-3A6E85AA2742}" presName="parTrans" presStyleLbl="bgSibTrans2D1" presStyleIdx="2" presStyleCnt="14"/>
      <dgm:spPr/>
      <dgm:t>
        <a:bodyPr/>
        <a:lstStyle/>
        <a:p>
          <a:endParaRPr lang="ru-RU"/>
        </a:p>
      </dgm:t>
    </dgm:pt>
    <dgm:pt modelId="{E838C00E-8F7C-4C59-A6B2-1D0C6A19EFA1}" type="pres">
      <dgm:prSet presAssocID="{460F78A0-9A65-4D96-94C0-33620A706D0B}" presName="node" presStyleLbl="node1" presStyleIdx="2" presStyleCnt="14" custScaleX="275216" custScaleY="150792" custRadScaleRad="97584" custRadScaleInc="-1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2EEB-D704-42AE-AA60-0967A07EC42A}" type="pres">
      <dgm:prSet presAssocID="{F552F665-5977-4257-81FB-C6D0B1EE45A2}" presName="parTrans" presStyleLbl="bgSibTrans2D1" presStyleIdx="3" presStyleCnt="14" custLinFactNeighborX="3262" custLinFactNeighborY="-9349"/>
      <dgm:spPr/>
      <dgm:t>
        <a:bodyPr/>
        <a:lstStyle/>
        <a:p>
          <a:endParaRPr lang="ru-RU"/>
        </a:p>
      </dgm:t>
    </dgm:pt>
    <dgm:pt modelId="{3321901B-7F02-4A0F-8775-0A6D7374FA43}" type="pres">
      <dgm:prSet presAssocID="{A52106B2-EC67-47A0-B7B6-D6ADFE4134A6}" presName="node" presStyleLbl="node1" presStyleIdx="3" presStyleCnt="14" custScaleX="267440" custScaleY="138069" custRadScaleRad="100638" custRadScaleInc="20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AB97-9825-44EB-AADA-BFF975C469AD}" type="pres">
      <dgm:prSet presAssocID="{8CBA0B9B-5467-4FC3-BADD-7780BBAF173C}" presName="parTrans" presStyleLbl="bgSibTrans2D1" presStyleIdx="4" presStyleCnt="14"/>
      <dgm:spPr/>
      <dgm:t>
        <a:bodyPr/>
        <a:lstStyle/>
        <a:p>
          <a:endParaRPr lang="ru-RU"/>
        </a:p>
      </dgm:t>
    </dgm:pt>
    <dgm:pt modelId="{8705216E-96E3-488B-8512-FE45B94E80A1}" type="pres">
      <dgm:prSet presAssocID="{63FE3B8D-55F7-4AD3-8B67-BEA649F5AB01}" presName="node" presStyleLbl="node1" presStyleIdx="4" presStyleCnt="14" custScaleX="217754" custScaleY="146897" custRadScaleRad="85005" custRadScaleInc="32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2EB7-F3F9-424B-B694-601E414375AC}" type="pres">
      <dgm:prSet presAssocID="{8239FDAF-09EA-418A-A92D-ADAF811CC99A}" presName="parTrans" presStyleLbl="bgSibTrans2D1" presStyleIdx="5" presStyleCnt="14" custScaleX="97295" custScaleY="82821" custLinFactNeighborX="-1752" custLinFactNeighborY="-14024"/>
      <dgm:spPr/>
      <dgm:t>
        <a:bodyPr/>
        <a:lstStyle/>
        <a:p>
          <a:endParaRPr lang="ru-RU"/>
        </a:p>
      </dgm:t>
    </dgm:pt>
    <dgm:pt modelId="{92E1F0BB-16B2-405F-8C52-8DD1F68C1F62}" type="pres">
      <dgm:prSet presAssocID="{A9D30EA8-4EED-4D5E-895F-17EC6771D2AD}" presName="node" presStyleLbl="node1" presStyleIdx="5" presStyleCnt="14" custScaleX="246260" custScaleY="145083" custRadScaleRad="108283" custRadScaleInc="39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FA22-D450-4EC8-9D04-EB5DF67AFC3A}" type="pres">
      <dgm:prSet presAssocID="{033501E3-C5C1-459A-81B4-CE6561D8E344}" presName="parTrans" presStyleLbl="bgSibTrans2D1" presStyleIdx="6" presStyleCnt="14"/>
      <dgm:spPr/>
      <dgm:t>
        <a:bodyPr/>
        <a:lstStyle/>
        <a:p>
          <a:endParaRPr lang="ru-RU"/>
        </a:p>
      </dgm:t>
    </dgm:pt>
    <dgm:pt modelId="{5E4E416D-DF46-4A9C-8ED7-1173FF533839}" type="pres">
      <dgm:prSet presAssocID="{7C425269-B289-4668-B816-6C7DD6001C13}" presName="node" presStyleLbl="node1" presStyleIdx="6" presStyleCnt="14" custScaleX="269392" custScaleY="147150" custRadScaleRad="112099" custRadScaleInc="-364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E5DA4-BABD-4A26-BA5F-AF57A4F679C2}" type="pres">
      <dgm:prSet presAssocID="{5DF34700-0090-49DE-A488-BCBDECED98B5}" presName="parTrans" presStyleLbl="bgSibTrans2D1" presStyleIdx="7" presStyleCnt="14" custAng="210053" custLinFactNeighborX="-3921" custLinFactNeighborY="14829"/>
      <dgm:spPr/>
      <dgm:t>
        <a:bodyPr/>
        <a:lstStyle/>
        <a:p>
          <a:endParaRPr lang="ru-RU"/>
        </a:p>
      </dgm:t>
    </dgm:pt>
    <dgm:pt modelId="{7482E0FB-BA8C-4303-AE8C-4B5D21D568FD}" type="pres">
      <dgm:prSet presAssocID="{EAA8A1E1-CE4B-48C0-BFB1-36EFD5B883E2}" presName="node" presStyleLbl="node1" presStyleIdx="7" presStyleCnt="14" custScaleX="295889" custScaleY="124661" custRadScaleRad="86729" custRadScaleInc="68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2087E-C400-4B92-ABC3-5FE5ABB854FA}" type="pres">
      <dgm:prSet presAssocID="{37398AC7-589F-44EA-AA6E-DD5F13C47D30}" presName="parTrans" presStyleLbl="bgSibTrans2D1" presStyleIdx="8" presStyleCnt="14"/>
      <dgm:spPr/>
      <dgm:t>
        <a:bodyPr/>
        <a:lstStyle/>
        <a:p>
          <a:endParaRPr lang="ru-RU"/>
        </a:p>
      </dgm:t>
    </dgm:pt>
    <dgm:pt modelId="{6CDEC0BE-2C0F-4C85-BD65-4D5266C58706}" type="pres">
      <dgm:prSet presAssocID="{0D2A3D74-AC14-4B9A-9F81-26962F5FA272}" presName="node" presStyleLbl="node1" presStyleIdx="8" presStyleCnt="14" custScaleX="272794" custScaleY="141834" custRadScaleRad="94724" custRadScaleInc="-77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A5749-F50F-4B51-983F-BFD3E8F34291}" type="pres">
      <dgm:prSet presAssocID="{C644BDB1-8CD1-45CC-AE0D-13B93034734E}" presName="parTrans" presStyleLbl="bgSibTrans2D1" presStyleIdx="9" presStyleCnt="14"/>
      <dgm:spPr/>
      <dgm:t>
        <a:bodyPr/>
        <a:lstStyle/>
        <a:p>
          <a:endParaRPr lang="ru-RU"/>
        </a:p>
      </dgm:t>
    </dgm:pt>
    <dgm:pt modelId="{624B01EA-8F73-42C4-9113-FB162BF434DE}" type="pres">
      <dgm:prSet presAssocID="{43C71173-085F-40DD-ACE8-2A6244B01694}" presName="node" presStyleLbl="node1" presStyleIdx="9" presStyleCnt="14" custScaleX="269091" custScaleY="155444" custRadScaleRad="139362" custRadScaleInc="11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28BE4-75B9-43DB-B22B-F65AC6630591}" type="pres">
      <dgm:prSet presAssocID="{5CEFB524-2623-4F2E-8A30-42C8502BC6FF}" presName="parTrans" presStyleLbl="bgSibTrans2D1" presStyleIdx="10" presStyleCnt="14"/>
      <dgm:spPr/>
      <dgm:t>
        <a:bodyPr/>
        <a:lstStyle/>
        <a:p>
          <a:endParaRPr lang="ru-RU"/>
        </a:p>
      </dgm:t>
    </dgm:pt>
    <dgm:pt modelId="{D24B2A66-A6BB-4EE8-98DE-3CED69342D1C}" type="pres">
      <dgm:prSet presAssocID="{2E84687D-60FC-4821-B8EF-533023EEA7F6}" presName="node" presStyleLbl="node1" presStyleIdx="10" presStyleCnt="14" custScaleX="273816" custScaleY="157730" custRadScaleRad="123445" custRadScaleInc="79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4990E-8115-44FD-9491-FA738FDCFAB5}" type="pres">
      <dgm:prSet presAssocID="{7C04F744-B249-496A-9F42-19431BC20B51}" presName="parTrans" presStyleLbl="bgSibTrans2D1" presStyleIdx="11" presStyleCnt="14"/>
      <dgm:spPr/>
      <dgm:t>
        <a:bodyPr/>
        <a:lstStyle/>
        <a:p>
          <a:endParaRPr lang="ru-RU"/>
        </a:p>
      </dgm:t>
    </dgm:pt>
    <dgm:pt modelId="{572C1223-6C71-4140-826A-AD4A6FEBF0D6}" type="pres">
      <dgm:prSet presAssocID="{71F29D02-3733-4EAB-AABA-F4DEE59B7606}" presName="node" presStyleLbl="node1" presStyleIdx="11" presStyleCnt="14" custScaleX="269098" custScaleY="151607" custRadScaleRad="112087" custRadScaleInc="58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F96B9-88CE-4654-822B-5748761B0B8A}" type="pres">
      <dgm:prSet presAssocID="{D0B2CE51-B6A0-4ADD-AE85-370289DEE6F9}" presName="parTrans" presStyleLbl="bgSibTrans2D1" presStyleIdx="12" presStyleCnt="14"/>
      <dgm:spPr/>
      <dgm:t>
        <a:bodyPr/>
        <a:lstStyle/>
        <a:p>
          <a:endParaRPr lang="ru-RU"/>
        </a:p>
      </dgm:t>
    </dgm:pt>
    <dgm:pt modelId="{947A01FC-A788-4C50-A7D3-13857A6D965C}" type="pres">
      <dgm:prSet presAssocID="{AB57932A-E19F-47EF-8F0A-91D72E932A03}" presName="node" presStyleLbl="node1" presStyleIdx="12" presStyleCnt="14" custScaleX="269468" custScaleY="138187" custRadScaleRad="106938" custRadScaleInc="4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D541B-7F1D-4893-8B8C-38D86F659196}" type="pres">
      <dgm:prSet presAssocID="{4CEFE36C-6679-4B1F-81D0-399128C84AE1}" presName="parTrans" presStyleLbl="bgSibTrans2D1" presStyleIdx="13" presStyleCnt="14"/>
      <dgm:spPr/>
      <dgm:t>
        <a:bodyPr/>
        <a:lstStyle/>
        <a:p>
          <a:endParaRPr lang="ru-RU"/>
        </a:p>
      </dgm:t>
    </dgm:pt>
    <dgm:pt modelId="{AD1DC121-39EC-4526-B0FC-47384DB54560}" type="pres">
      <dgm:prSet presAssocID="{D4EB2F32-080D-49BE-B0E4-FC48C5C54C06}" presName="node" presStyleLbl="node1" presStyleIdx="13" presStyleCnt="14" custScaleX="510310" custScaleY="123690" custRadScaleRad="11322" custRadScaleInc="280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19546-DFCF-4DA7-BFF9-4E63F28590AA}" type="presOf" srcId="{71F29D02-3733-4EAB-AABA-F4DEE59B7606}" destId="{572C1223-6C71-4140-826A-AD4A6FEBF0D6}" srcOrd="0" destOrd="0" presId="urn:microsoft.com/office/officeart/2005/8/layout/radial4"/>
    <dgm:cxn modelId="{3F48DDF0-52AF-44FB-B3FC-86FAC2C6F70F}" srcId="{A75C15BB-AD96-4810-9D50-FE5F439A4B73}" destId="{2E84687D-60FC-4821-B8EF-533023EEA7F6}" srcOrd="10" destOrd="0" parTransId="{5CEFB524-2623-4F2E-8A30-42C8502BC6FF}" sibTransId="{2212712E-53DB-44F3-AF0C-BB395732DB71}"/>
    <dgm:cxn modelId="{3B50A651-F758-4A46-A11F-CDFDA87B4F7D}" srcId="{A75C15BB-AD96-4810-9D50-FE5F439A4B73}" destId="{63FE3B8D-55F7-4AD3-8B67-BEA649F5AB01}" srcOrd="4" destOrd="0" parTransId="{8CBA0B9B-5467-4FC3-BADD-7780BBAF173C}" sibTransId="{8EFA7471-DDF7-4A04-80AD-49E9A49631B7}"/>
    <dgm:cxn modelId="{AC160ED1-3201-4910-A424-679EEBE4A7A3}" srcId="{A75C15BB-AD96-4810-9D50-FE5F439A4B73}" destId="{0D2A3D74-AC14-4B9A-9F81-26962F5FA272}" srcOrd="8" destOrd="0" parTransId="{37398AC7-589F-44EA-AA6E-DD5F13C47D30}" sibTransId="{937DB072-853F-4724-8986-5D7B455975F7}"/>
    <dgm:cxn modelId="{07386B87-C8EA-47CC-8F4B-133E80D41169}" srcId="{A75C15BB-AD96-4810-9D50-FE5F439A4B73}" destId="{EAA8A1E1-CE4B-48C0-BFB1-36EFD5B883E2}" srcOrd="7" destOrd="0" parTransId="{5DF34700-0090-49DE-A488-BCBDECED98B5}" sibTransId="{E0665670-F751-4149-BB93-E18F15BBE1A4}"/>
    <dgm:cxn modelId="{8E1A2304-63BA-4623-94EE-23A7308446C2}" type="presOf" srcId="{37398AC7-589F-44EA-AA6E-DD5F13C47D30}" destId="{CB02087E-C400-4B92-ABC3-5FE5ABB854FA}" srcOrd="0" destOrd="0" presId="urn:microsoft.com/office/officeart/2005/8/layout/radial4"/>
    <dgm:cxn modelId="{22D0FD41-B103-4C08-A844-1B24757E5DC4}" type="presOf" srcId="{8CBA0B9B-5467-4FC3-BADD-7780BBAF173C}" destId="{41E2AB97-9825-44EB-AADA-BFF975C469AD}" srcOrd="0" destOrd="0" presId="urn:microsoft.com/office/officeart/2005/8/layout/radial4"/>
    <dgm:cxn modelId="{22FC36D1-086E-4E82-AAB2-AB99A2C5F6C5}" type="presOf" srcId="{7C425269-B289-4668-B816-6C7DD6001C13}" destId="{5E4E416D-DF46-4A9C-8ED7-1173FF533839}" srcOrd="0" destOrd="0" presId="urn:microsoft.com/office/officeart/2005/8/layout/radial4"/>
    <dgm:cxn modelId="{FFC796E8-2EBB-44A1-A942-30B3114894DC}" srcId="{A75C15BB-AD96-4810-9D50-FE5F439A4B73}" destId="{460F78A0-9A65-4D96-94C0-33620A706D0B}" srcOrd="2" destOrd="0" parTransId="{6E4700DE-49EE-45AF-921A-3A6E85AA2742}" sibTransId="{5C8F640D-5A72-4FF2-9419-90715386B127}"/>
    <dgm:cxn modelId="{CA2F7D0C-35FA-4329-9B3F-8523CCB883C8}" type="presOf" srcId="{0035E643-C077-4A48-B312-57AAD22BF0D5}" destId="{5E38E1E5-9AAC-4E81-BB4B-9C1EB6AC5BE6}" srcOrd="0" destOrd="0" presId="urn:microsoft.com/office/officeart/2005/8/layout/radial4"/>
    <dgm:cxn modelId="{7AFAB1E2-1686-424D-A483-7815DC0F0219}" srcId="{A75C15BB-AD96-4810-9D50-FE5F439A4B73}" destId="{D4EB2F32-080D-49BE-B0E4-FC48C5C54C06}" srcOrd="13" destOrd="0" parTransId="{4CEFE36C-6679-4B1F-81D0-399128C84AE1}" sibTransId="{94BA91B8-BD66-41F3-AEF5-967DAC0A4B7E}"/>
    <dgm:cxn modelId="{6B09EDA3-775B-4B93-9688-01ABB2EB9952}" type="presOf" srcId="{6E4700DE-49EE-45AF-921A-3A6E85AA2742}" destId="{2DE50BB5-EE86-4083-ABB9-6F60E4109578}" srcOrd="0" destOrd="0" presId="urn:microsoft.com/office/officeart/2005/8/layout/radial4"/>
    <dgm:cxn modelId="{73019473-45BB-45A8-8BB3-DADC83A0C6EC}" type="presOf" srcId="{43C71173-085F-40DD-ACE8-2A6244B01694}" destId="{624B01EA-8F73-42C4-9113-FB162BF434DE}" srcOrd="0" destOrd="0" presId="urn:microsoft.com/office/officeart/2005/8/layout/radial4"/>
    <dgm:cxn modelId="{BAD25382-983A-4956-BFDD-E38DEA436289}" type="presOf" srcId="{7C04F744-B249-496A-9F42-19431BC20B51}" destId="{F2A4990E-8115-44FD-9491-FA738FDCFAB5}" srcOrd="0" destOrd="0" presId="urn:microsoft.com/office/officeart/2005/8/layout/radial4"/>
    <dgm:cxn modelId="{A3AA73D2-ACCF-4C30-AE18-2D6C59B9D2C3}" type="presOf" srcId="{579846E2-4414-4708-81EE-76A8DEAC6CDB}" destId="{F68C76B0-8161-4BE2-89BA-757BD98FBF84}" srcOrd="0" destOrd="0" presId="urn:microsoft.com/office/officeart/2005/8/layout/radial4"/>
    <dgm:cxn modelId="{6FDB365F-9C93-417B-8EB4-C5FF5F71A340}" type="presOf" srcId="{0D2A3D74-AC14-4B9A-9F81-26962F5FA272}" destId="{6CDEC0BE-2C0F-4C85-BD65-4D5266C58706}" srcOrd="0" destOrd="0" presId="urn:microsoft.com/office/officeart/2005/8/layout/radial4"/>
    <dgm:cxn modelId="{C954D0A1-ECFA-4D4F-8645-7095295F02B9}" type="presOf" srcId="{F552F665-5977-4257-81FB-C6D0B1EE45A2}" destId="{12A82EEB-D704-42AE-AA60-0967A07EC42A}" srcOrd="0" destOrd="0" presId="urn:microsoft.com/office/officeart/2005/8/layout/radial4"/>
    <dgm:cxn modelId="{3B14C28A-E5FB-4192-A7B8-EB2A160C27F1}" srcId="{A75C15BB-AD96-4810-9D50-FE5F439A4B73}" destId="{43C71173-085F-40DD-ACE8-2A6244B01694}" srcOrd="9" destOrd="0" parTransId="{C644BDB1-8CD1-45CC-AE0D-13B93034734E}" sibTransId="{175C609A-D5BB-43B0-9263-47174A6F6CDD}"/>
    <dgm:cxn modelId="{36F22EEF-DC42-404E-89F9-652FB6060963}" type="presOf" srcId="{63FE3B8D-55F7-4AD3-8B67-BEA649F5AB01}" destId="{8705216E-96E3-488B-8512-FE45B94E80A1}" srcOrd="0" destOrd="0" presId="urn:microsoft.com/office/officeart/2005/8/layout/radial4"/>
    <dgm:cxn modelId="{1C86A165-5842-4B93-B1EE-27F0E1B0D23D}" srcId="{A75C15BB-AD96-4810-9D50-FE5F439A4B73}" destId="{0035E643-C077-4A48-B312-57AAD22BF0D5}" srcOrd="1" destOrd="0" parTransId="{1CF148DD-8E58-4E96-AA6D-25B57395FDF6}" sibTransId="{A672BE7F-DBF1-44B4-9D94-5876474ACC19}"/>
    <dgm:cxn modelId="{A9A232A3-B528-4E3D-8FF2-01E55EA3EDCD}" type="presOf" srcId="{5DF34700-0090-49DE-A488-BCBDECED98B5}" destId="{CC2E5DA4-BABD-4A26-BA5F-AF57A4F679C2}" srcOrd="0" destOrd="0" presId="urn:microsoft.com/office/officeart/2005/8/layout/radial4"/>
    <dgm:cxn modelId="{D677E263-2E20-4688-9744-D0732023A90B}" srcId="{A75C15BB-AD96-4810-9D50-FE5F439A4B73}" destId="{A52106B2-EC67-47A0-B7B6-D6ADFE4134A6}" srcOrd="3" destOrd="0" parTransId="{F552F665-5977-4257-81FB-C6D0B1EE45A2}" sibTransId="{5F422F6E-B963-40A0-8B9C-923C6472C8C0}"/>
    <dgm:cxn modelId="{209F9138-F0DF-4E83-8DCD-BE22142B2DA4}" type="presOf" srcId="{EAA8A1E1-CE4B-48C0-BFB1-36EFD5B883E2}" destId="{7482E0FB-BA8C-4303-AE8C-4B5D21D568FD}" srcOrd="0" destOrd="0" presId="urn:microsoft.com/office/officeart/2005/8/layout/radial4"/>
    <dgm:cxn modelId="{4D47D575-13BC-4349-B9F6-BE9F0BFF3481}" srcId="{DB950DDF-9F76-4421-B765-D8D7C91FEF60}" destId="{A75C15BB-AD96-4810-9D50-FE5F439A4B73}" srcOrd="0" destOrd="0" parTransId="{D805383D-8387-4C8A-99F3-913A80AAEDFE}" sibTransId="{0193C669-4610-498B-9055-1A3D7B49A2E0}"/>
    <dgm:cxn modelId="{918DA24D-2950-4E24-AC82-A925478C04A9}" srcId="{A75C15BB-AD96-4810-9D50-FE5F439A4B73}" destId="{7C425269-B289-4668-B816-6C7DD6001C13}" srcOrd="6" destOrd="0" parTransId="{033501E3-C5C1-459A-81B4-CE6561D8E344}" sibTransId="{F079746D-2029-4B8A-9AAC-095B5CB3D2EC}"/>
    <dgm:cxn modelId="{56904B3A-4AB8-4220-BA47-735174D4A80B}" type="presOf" srcId="{A52106B2-EC67-47A0-B7B6-D6ADFE4134A6}" destId="{3321901B-7F02-4A0F-8775-0A6D7374FA43}" srcOrd="0" destOrd="0" presId="urn:microsoft.com/office/officeart/2005/8/layout/radial4"/>
    <dgm:cxn modelId="{E4605140-4F43-45A1-9559-04756C47F581}" srcId="{A75C15BB-AD96-4810-9D50-FE5F439A4B73}" destId="{A9D30EA8-4EED-4D5E-895F-17EC6771D2AD}" srcOrd="5" destOrd="0" parTransId="{8239FDAF-09EA-418A-A92D-ADAF811CC99A}" sibTransId="{FCFF329C-69BC-470A-BDBD-9DC5C114611D}"/>
    <dgm:cxn modelId="{8FCB9CDB-A35E-40F6-8F51-43C43DCA6ABF}" type="presOf" srcId="{2F1F4311-1E07-4CC9-ABBB-924F5DD59FDB}" destId="{00FE0A03-BC8C-4250-9193-7533B4984E31}" srcOrd="0" destOrd="0" presId="urn:microsoft.com/office/officeart/2005/8/layout/radial4"/>
    <dgm:cxn modelId="{1900D942-D799-4C47-A1D5-7796A679CE40}" type="presOf" srcId="{2E84687D-60FC-4821-B8EF-533023EEA7F6}" destId="{D24B2A66-A6BB-4EE8-98DE-3CED69342D1C}" srcOrd="0" destOrd="0" presId="urn:microsoft.com/office/officeart/2005/8/layout/radial4"/>
    <dgm:cxn modelId="{AE48FA68-9DBF-491C-86D5-978CF35BF0D7}" type="presOf" srcId="{4CEFE36C-6679-4B1F-81D0-399128C84AE1}" destId="{4D9D541B-7F1D-4893-8B8C-38D86F659196}" srcOrd="0" destOrd="0" presId="urn:microsoft.com/office/officeart/2005/8/layout/radial4"/>
    <dgm:cxn modelId="{D0B2BD83-6C22-45BE-975B-58E563E424D4}" type="presOf" srcId="{DB950DDF-9F76-4421-B765-D8D7C91FEF60}" destId="{01EAA432-D5C2-4C4E-82D9-FC11FC6D5B1D}" srcOrd="0" destOrd="0" presId="urn:microsoft.com/office/officeart/2005/8/layout/radial4"/>
    <dgm:cxn modelId="{F113A9E4-3611-48E2-B7B0-13F9827151E7}" type="presOf" srcId="{D4EB2F32-080D-49BE-B0E4-FC48C5C54C06}" destId="{AD1DC121-39EC-4526-B0FC-47384DB54560}" srcOrd="0" destOrd="0" presId="urn:microsoft.com/office/officeart/2005/8/layout/radial4"/>
    <dgm:cxn modelId="{69C06DD3-C7C1-408A-9C26-33167F9DD8FF}" type="presOf" srcId="{C644BDB1-8CD1-45CC-AE0D-13B93034734E}" destId="{E1FA5749-F50F-4B51-983F-BFD3E8F34291}" srcOrd="0" destOrd="0" presId="urn:microsoft.com/office/officeart/2005/8/layout/radial4"/>
    <dgm:cxn modelId="{9C624E39-FAF2-4EF7-9480-AC6DC5054055}" type="presOf" srcId="{A9D30EA8-4EED-4D5E-895F-17EC6771D2AD}" destId="{92E1F0BB-16B2-405F-8C52-8DD1F68C1F62}" srcOrd="0" destOrd="0" presId="urn:microsoft.com/office/officeart/2005/8/layout/radial4"/>
    <dgm:cxn modelId="{D8395465-A86C-440F-BF72-B3C336F16F44}" srcId="{A75C15BB-AD96-4810-9D50-FE5F439A4B73}" destId="{71F29D02-3733-4EAB-AABA-F4DEE59B7606}" srcOrd="11" destOrd="0" parTransId="{7C04F744-B249-496A-9F42-19431BC20B51}" sibTransId="{55F30789-D258-4F25-96DB-13664EA6709B}"/>
    <dgm:cxn modelId="{8A6EB5ED-B853-486E-A2D2-1D4E06BA8527}" srcId="{A75C15BB-AD96-4810-9D50-FE5F439A4B73}" destId="{579846E2-4414-4708-81EE-76A8DEAC6CDB}" srcOrd="0" destOrd="0" parTransId="{2F1F4311-1E07-4CC9-ABBB-924F5DD59FDB}" sibTransId="{B8232D96-10EE-40D3-A715-20F847C7BC48}"/>
    <dgm:cxn modelId="{93EF8989-0613-4190-A7AD-F5E94136A4E4}" type="presOf" srcId="{D0B2CE51-B6A0-4ADD-AE85-370289DEE6F9}" destId="{AC8F96B9-88CE-4654-822B-5748761B0B8A}" srcOrd="0" destOrd="0" presId="urn:microsoft.com/office/officeart/2005/8/layout/radial4"/>
    <dgm:cxn modelId="{DB437251-2D9B-4E75-A083-0F0773F896E9}" srcId="{A75C15BB-AD96-4810-9D50-FE5F439A4B73}" destId="{AB57932A-E19F-47EF-8F0A-91D72E932A03}" srcOrd="12" destOrd="0" parTransId="{D0B2CE51-B6A0-4ADD-AE85-370289DEE6F9}" sibTransId="{434465E5-CD2C-4F1F-B93F-D47DAA716BC7}"/>
    <dgm:cxn modelId="{7F50C431-E56A-4B7C-97C8-5CA8496D5C4B}" type="presOf" srcId="{1CF148DD-8E58-4E96-AA6D-25B57395FDF6}" destId="{31FD3B6E-66E0-4C4D-991C-26D3F6FA8CD2}" srcOrd="0" destOrd="0" presId="urn:microsoft.com/office/officeart/2005/8/layout/radial4"/>
    <dgm:cxn modelId="{E3958020-7E2C-4B22-B462-E6FFB02D180A}" type="presOf" srcId="{460F78A0-9A65-4D96-94C0-33620A706D0B}" destId="{E838C00E-8F7C-4C59-A6B2-1D0C6A19EFA1}" srcOrd="0" destOrd="0" presId="urn:microsoft.com/office/officeart/2005/8/layout/radial4"/>
    <dgm:cxn modelId="{B2192968-BA17-468F-95F4-788494B6014B}" type="presOf" srcId="{033501E3-C5C1-459A-81B4-CE6561D8E344}" destId="{B95BFA22-D450-4EC8-9D04-EB5DF67AFC3A}" srcOrd="0" destOrd="0" presId="urn:microsoft.com/office/officeart/2005/8/layout/radial4"/>
    <dgm:cxn modelId="{3B4A21B5-F156-49AB-876C-4DA1B9B47876}" type="presOf" srcId="{AB57932A-E19F-47EF-8F0A-91D72E932A03}" destId="{947A01FC-A788-4C50-A7D3-13857A6D965C}" srcOrd="0" destOrd="0" presId="urn:microsoft.com/office/officeart/2005/8/layout/radial4"/>
    <dgm:cxn modelId="{60287905-409C-4AF5-9B53-8A2F9CA9C3FE}" type="presOf" srcId="{A75C15BB-AD96-4810-9D50-FE5F439A4B73}" destId="{F73390DC-AB14-4DF1-BBA3-A947F714D225}" srcOrd="0" destOrd="0" presId="urn:microsoft.com/office/officeart/2005/8/layout/radial4"/>
    <dgm:cxn modelId="{DF1843D6-DC9C-4B27-B6CD-6B050B451C94}" type="presOf" srcId="{5CEFB524-2623-4F2E-8A30-42C8502BC6FF}" destId="{55C28BE4-75B9-43DB-B22B-F65AC6630591}" srcOrd="0" destOrd="0" presId="urn:microsoft.com/office/officeart/2005/8/layout/radial4"/>
    <dgm:cxn modelId="{68C8A09F-4071-47AE-8CCF-4D1CEEDBEC41}" type="presOf" srcId="{8239FDAF-09EA-418A-A92D-ADAF811CC99A}" destId="{38322EB7-F3F9-424B-B694-601E414375AC}" srcOrd="0" destOrd="0" presId="urn:microsoft.com/office/officeart/2005/8/layout/radial4"/>
    <dgm:cxn modelId="{A88496A5-2140-40C2-A282-199F556232AA}" type="presParOf" srcId="{01EAA432-D5C2-4C4E-82D9-FC11FC6D5B1D}" destId="{F73390DC-AB14-4DF1-BBA3-A947F714D225}" srcOrd="0" destOrd="0" presId="urn:microsoft.com/office/officeart/2005/8/layout/radial4"/>
    <dgm:cxn modelId="{B0620E41-EB3D-4551-9032-024428A2743A}" type="presParOf" srcId="{01EAA432-D5C2-4C4E-82D9-FC11FC6D5B1D}" destId="{00FE0A03-BC8C-4250-9193-7533B4984E31}" srcOrd="1" destOrd="0" presId="urn:microsoft.com/office/officeart/2005/8/layout/radial4"/>
    <dgm:cxn modelId="{8EBEFB65-D83B-4F5B-B17C-7958F1D6C8F7}" type="presParOf" srcId="{01EAA432-D5C2-4C4E-82D9-FC11FC6D5B1D}" destId="{F68C76B0-8161-4BE2-89BA-757BD98FBF84}" srcOrd="2" destOrd="0" presId="urn:microsoft.com/office/officeart/2005/8/layout/radial4"/>
    <dgm:cxn modelId="{C77DBBAA-14E8-46CA-8605-A9A59163C37E}" type="presParOf" srcId="{01EAA432-D5C2-4C4E-82D9-FC11FC6D5B1D}" destId="{31FD3B6E-66E0-4C4D-991C-26D3F6FA8CD2}" srcOrd="3" destOrd="0" presId="urn:microsoft.com/office/officeart/2005/8/layout/radial4"/>
    <dgm:cxn modelId="{17904762-10C7-4E6F-907B-5F21B741E012}" type="presParOf" srcId="{01EAA432-D5C2-4C4E-82D9-FC11FC6D5B1D}" destId="{5E38E1E5-9AAC-4E81-BB4B-9C1EB6AC5BE6}" srcOrd="4" destOrd="0" presId="urn:microsoft.com/office/officeart/2005/8/layout/radial4"/>
    <dgm:cxn modelId="{CC185835-DE8E-43BE-B6FB-1BE722914983}" type="presParOf" srcId="{01EAA432-D5C2-4C4E-82D9-FC11FC6D5B1D}" destId="{2DE50BB5-EE86-4083-ABB9-6F60E4109578}" srcOrd="5" destOrd="0" presId="urn:microsoft.com/office/officeart/2005/8/layout/radial4"/>
    <dgm:cxn modelId="{2F4AE527-971A-4035-8A45-A9EF7116EAB3}" type="presParOf" srcId="{01EAA432-D5C2-4C4E-82D9-FC11FC6D5B1D}" destId="{E838C00E-8F7C-4C59-A6B2-1D0C6A19EFA1}" srcOrd="6" destOrd="0" presId="urn:microsoft.com/office/officeart/2005/8/layout/radial4"/>
    <dgm:cxn modelId="{FA51D1DD-9E2F-4919-B2D9-FE3D1F3B183A}" type="presParOf" srcId="{01EAA432-D5C2-4C4E-82D9-FC11FC6D5B1D}" destId="{12A82EEB-D704-42AE-AA60-0967A07EC42A}" srcOrd="7" destOrd="0" presId="urn:microsoft.com/office/officeart/2005/8/layout/radial4"/>
    <dgm:cxn modelId="{738CCB32-2FE2-40C0-AE9F-8E2F2823C4E3}" type="presParOf" srcId="{01EAA432-D5C2-4C4E-82D9-FC11FC6D5B1D}" destId="{3321901B-7F02-4A0F-8775-0A6D7374FA43}" srcOrd="8" destOrd="0" presId="urn:microsoft.com/office/officeart/2005/8/layout/radial4"/>
    <dgm:cxn modelId="{F8F267E3-BEA4-4AFF-998B-2CCB80FB647C}" type="presParOf" srcId="{01EAA432-D5C2-4C4E-82D9-FC11FC6D5B1D}" destId="{41E2AB97-9825-44EB-AADA-BFF975C469AD}" srcOrd="9" destOrd="0" presId="urn:microsoft.com/office/officeart/2005/8/layout/radial4"/>
    <dgm:cxn modelId="{314A77E3-49AA-41F8-8CF5-CFD699560868}" type="presParOf" srcId="{01EAA432-D5C2-4C4E-82D9-FC11FC6D5B1D}" destId="{8705216E-96E3-488B-8512-FE45B94E80A1}" srcOrd="10" destOrd="0" presId="urn:microsoft.com/office/officeart/2005/8/layout/radial4"/>
    <dgm:cxn modelId="{37925856-4FD0-48F0-8EE2-F10C25ABA9AD}" type="presParOf" srcId="{01EAA432-D5C2-4C4E-82D9-FC11FC6D5B1D}" destId="{38322EB7-F3F9-424B-B694-601E414375AC}" srcOrd="11" destOrd="0" presId="urn:microsoft.com/office/officeart/2005/8/layout/radial4"/>
    <dgm:cxn modelId="{427466A9-ABB1-475C-83DD-87B80083143F}" type="presParOf" srcId="{01EAA432-D5C2-4C4E-82D9-FC11FC6D5B1D}" destId="{92E1F0BB-16B2-405F-8C52-8DD1F68C1F62}" srcOrd="12" destOrd="0" presId="urn:microsoft.com/office/officeart/2005/8/layout/radial4"/>
    <dgm:cxn modelId="{E9FFF5D7-0691-43C1-9A45-63B9343873CD}" type="presParOf" srcId="{01EAA432-D5C2-4C4E-82D9-FC11FC6D5B1D}" destId="{B95BFA22-D450-4EC8-9D04-EB5DF67AFC3A}" srcOrd="13" destOrd="0" presId="urn:microsoft.com/office/officeart/2005/8/layout/radial4"/>
    <dgm:cxn modelId="{B1FCAF8F-B682-47CE-A89C-F2C5C48F2E64}" type="presParOf" srcId="{01EAA432-D5C2-4C4E-82D9-FC11FC6D5B1D}" destId="{5E4E416D-DF46-4A9C-8ED7-1173FF533839}" srcOrd="14" destOrd="0" presId="urn:microsoft.com/office/officeart/2005/8/layout/radial4"/>
    <dgm:cxn modelId="{16BBACE9-1AC9-46D0-BFB0-22220F7C48EA}" type="presParOf" srcId="{01EAA432-D5C2-4C4E-82D9-FC11FC6D5B1D}" destId="{CC2E5DA4-BABD-4A26-BA5F-AF57A4F679C2}" srcOrd="15" destOrd="0" presId="urn:microsoft.com/office/officeart/2005/8/layout/radial4"/>
    <dgm:cxn modelId="{C52057C9-0E2F-4BA4-92E8-C8A2F9BC1948}" type="presParOf" srcId="{01EAA432-D5C2-4C4E-82D9-FC11FC6D5B1D}" destId="{7482E0FB-BA8C-4303-AE8C-4B5D21D568FD}" srcOrd="16" destOrd="0" presId="urn:microsoft.com/office/officeart/2005/8/layout/radial4"/>
    <dgm:cxn modelId="{37163FE9-5D7A-40EA-AA81-0E8474FF6518}" type="presParOf" srcId="{01EAA432-D5C2-4C4E-82D9-FC11FC6D5B1D}" destId="{CB02087E-C400-4B92-ABC3-5FE5ABB854FA}" srcOrd="17" destOrd="0" presId="urn:microsoft.com/office/officeart/2005/8/layout/radial4"/>
    <dgm:cxn modelId="{BB1ADF2D-DBA7-4F35-B638-2575D3B83532}" type="presParOf" srcId="{01EAA432-D5C2-4C4E-82D9-FC11FC6D5B1D}" destId="{6CDEC0BE-2C0F-4C85-BD65-4D5266C58706}" srcOrd="18" destOrd="0" presId="urn:microsoft.com/office/officeart/2005/8/layout/radial4"/>
    <dgm:cxn modelId="{E739F464-B92E-495E-B571-1ECE67D559E2}" type="presParOf" srcId="{01EAA432-D5C2-4C4E-82D9-FC11FC6D5B1D}" destId="{E1FA5749-F50F-4B51-983F-BFD3E8F34291}" srcOrd="19" destOrd="0" presId="urn:microsoft.com/office/officeart/2005/8/layout/radial4"/>
    <dgm:cxn modelId="{DEFB540F-F2E0-4594-B676-ACE0C0ED6EB7}" type="presParOf" srcId="{01EAA432-D5C2-4C4E-82D9-FC11FC6D5B1D}" destId="{624B01EA-8F73-42C4-9113-FB162BF434DE}" srcOrd="20" destOrd="0" presId="urn:microsoft.com/office/officeart/2005/8/layout/radial4"/>
    <dgm:cxn modelId="{C93AC788-A30E-4775-8227-F1A7F1E353DB}" type="presParOf" srcId="{01EAA432-D5C2-4C4E-82D9-FC11FC6D5B1D}" destId="{55C28BE4-75B9-43DB-B22B-F65AC6630591}" srcOrd="21" destOrd="0" presId="urn:microsoft.com/office/officeart/2005/8/layout/radial4"/>
    <dgm:cxn modelId="{0DF465D0-19B7-4FD5-AA61-BED21A9CEEF2}" type="presParOf" srcId="{01EAA432-D5C2-4C4E-82D9-FC11FC6D5B1D}" destId="{D24B2A66-A6BB-4EE8-98DE-3CED69342D1C}" srcOrd="22" destOrd="0" presId="urn:microsoft.com/office/officeart/2005/8/layout/radial4"/>
    <dgm:cxn modelId="{52A387ED-1FDE-4151-913A-C9F050C35F7D}" type="presParOf" srcId="{01EAA432-D5C2-4C4E-82D9-FC11FC6D5B1D}" destId="{F2A4990E-8115-44FD-9491-FA738FDCFAB5}" srcOrd="23" destOrd="0" presId="urn:microsoft.com/office/officeart/2005/8/layout/radial4"/>
    <dgm:cxn modelId="{3FA44510-A277-4020-8B44-00E0F143E1F0}" type="presParOf" srcId="{01EAA432-D5C2-4C4E-82D9-FC11FC6D5B1D}" destId="{572C1223-6C71-4140-826A-AD4A6FEBF0D6}" srcOrd="24" destOrd="0" presId="urn:microsoft.com/office/officeart/2005/8/layout/radial4"/>
    <dgm:cxn modelId="{DC6899E1-0573-406C-A3EF-8CBD126910F8}" type="presParOf" srcId="{01EAA432-D5C2-4C4E-82D9-FC11FC6D5B1D}" destId="{AC8F96B9-88CE-4654-822B-5748761B0B8A}" srcOrd="25" destOrd="0" presId="urn:microsoft.com/office/officeart/2005/8/layout/radial4"/>
    <dgm:cxn modelId="{547299A7-B382-48C3-8B4A-2C55BFBB46F6}" type="presParOf" srcId="{01EAA432-D5C2-4C4E-82D9-FC11FC6D5B1D}" destId="{947A01FC-A788-4C50-A7D3-13857A6D965C}" srcOrd="26" destOrd="0" presId="urn:microsoft.com/office/officeart/2005/8/layout/radial4"/>
    <dgm:cxn modelId="{1157FCAB-D6D3-437B-8DF0-A767228A9830}" type="presParOf" srcId="{01EAA432-D5C2-4C4E-82D9-FC11FC6D5B1D}" destId="{4D9D541B-7F1D-4893-8B8C-38D86F659196}" srcOrd="27" destOrd="0" presId="urn:microsoft.com/office/officeart/2005/8/layout/radial4"/>
    <dgm:cxn modelId="{F4EF37AE-EB08-4F24-A2E5-9B264924B873}" type="presParOf" srcId="{01EAA432-D5C2-4C4E-82D9-FC11FC6D5B1D}" destId="{AD1DC121-39EC-4526-B0FC-47384DB54560}" srcOrd="28" destOrd="0" presId="urn:microsoft.com/office/officeart/2005/8/layout/radial4"/>
  </dgm:cxnLst>
  <dgm:bg/>
  <dgm:whole/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687FF-77B2-4474-87D0-EBFD38A00029}">
      <dsp:nvSpPr>
        <dsp:cNvPr id="0" name=""/>
        <dsp:cNvSpPr/>
      </dsp:nvSpPr>
      <dsp:spPr>
        <a:xfrm>
          <a:off x="94327" y="0"/>
          <a:ext cx="4550736" cy="4550736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A75C78-4800-4922-87AC-025F8734B6DD}">
      <dsp:nvSpPr>
        <dsp:cNvPr id="0" name=""/>
        <dsp:cNvSpPr/>
      </dsp:nvSpPr>
      <dsp:spPr>
        <a:xfrm>
          <a:off x="172904" y="345319"/>
          <a:ext cx="2244874" cy="13198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«Образовательный проект, направленный на выявление, поддержку и развитие одаренных детей в сфере дополнительного образования»</a:t>
          </a:r>
          <a:endParaRPr lang="ru-RU" sz="1200" b="1" i="1" kern="1200" dirty="0"/>
        </a:p>
      </dsp:txBody>
      <dsp:txXfrm>
        <a:off x="237333" y="409748"/>
        <a:ext cx="2116016" cy="1190980"/>
      </dsp:txXfrm>
    </dsp:sp>
    <dsp:sp modelId="{A056894F-180B-4E78-8A7D-F35052683031}">
      <dsp:nvSpPr>
        <dsp:cNvPr id="0" name=""/>
        <dsp:cNvSpPr/>
      </dsp:nvSpPr>
      <dsp:spPr>
        <a:xfrm>
          <a:off x="2455361" y="313444"/>
          <a:ext cx="2286759" cy="13808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«Образовательный проект, направленный на обеспечение безопасности жизнедеятельности детей»</a:t>
          </a:r>
          <a:endParaRPr lang="ru-RU" sz="1200" b="1" i="1" kern="1200" dirty="0"/>
        </a:p>
      </dsp:txBody>
      <dsp:txXfrm>
        <a:off x="2522769" y="380852"/>
        <a:ext cx="2151943" cy="1246039"/>
      </dsp:txXfrm>
    </dsp:sp>
    <dsp:sp modelId="{CDE846FF-42B6-4F03-A44A-DFBA1FB220EF}">
      <dsp:nvSpPr>
        <dsp:cNvPr id="0" name=""/>
        <dsp:cNvSpPr/>
      </dsp:nvSpPr>
      <dsp:spPr>
        <a:xfrm>
          <a:off x="107946" y="2607433"/>
          <a:ext cx="2201321" cy="15589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«Образовательный проект, направленный на самоопределение и профессиональную ориентацию детей и молодежи»</a:t>
          </a:r>
          <a:endParaRPr lang="ru-RU" sz="1200" b="1" i="1" kern="1200" dirty="0"/>
        </a:p>
      </dsp:txBody>
      <dsp:txXfrm>
        <a:off x="184045" y="2683532"/>
        <a:ext cx="2049123" cy="1406703"/>
      </dsp:txXfrm>
    </dsp:sp>
    <dsp:sp modelId="{B8C6A5F8-5A00-4983-829A-22A1FECE19D4}">
      <dsp:nvSpPr>
        <dsp:cNvPr id="0" name=""/>
        <dsp:cNvSpPr/>
      </dsp:nvSpPr>
      <dsp:spPr>
        <a:xfrm>
          <a:off x="2419066" y="2639308"/>
          <a:ext cx="2323054" cy="1563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«Образовательный проект, направленный на повышение доступности качественного дополнительного образования для детей с особыми образовательными возможностями и потребностями</a:t>
          </a:r>
          <a:endParaRPr lang="ru-RU" sz="1200" b="1" i="1" kern="1200" dirty="0"/>
        </a:p>
      </dsp:txBody>
      <dsp:txXfrm>
        <a:off x="2495405" y="2715647"/>
        <a:ext cx="2170376" cy="141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0.34675</cdr:x>
      <cdr:y>0.60428</cdr:y>
    </cdr:from>
    <cdr:to>
      <cdr:x>0.38624</cdr:x>
      <cdr:y>0.69203</cdr:y>
    </cdr:to>
    <cdr:pic>
      <cdr:nvPicPr>
        <cdr:cNvPr id="2" name="Picture 3" descr="C:\Users\ЦВР_Брянск\Desktop\МОЦ\фоны\71836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rgbClr val="FFC000">
              <a:tint val="45000"/>
              <a:satMod val="400000"/>
            </a:srgbClr>
          </a:duoton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02082" y="3315301"/>
          <a:ext cx="444399" cy="481432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3A22-0D00-4B52-8028-9D09265BBAFD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BBE7C-1876-4A11-BA6B-0089389B8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0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0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0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8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1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1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1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5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892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74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22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69E2-94FB-49C6-875A-5C1860A00F19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C068-CC44-4EA3-BE7E-51FE0152B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33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>
                <a:tint val="93000"/>
                <a:satMod val="150000"/>
                <a:shade val="98000"/>
                <a:lumMod val="102000"/>
              </a:schemeClr>
            </a:gs>
            <a:gs pos="50000">
              <a:schemeClr val="lt1">
                <a:tint val="98000"/>
                <a:satMod val="130000"/>
                <a:shade val="90000"/>
                <a:lumMod val="103000"/>
              </a:schemeClr>
            </a:gs>
            <a:gs pos="100000">
              <a:schemeClr val="lt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МОЦ\МОЦ\Эмблема МОЦ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7700" y="144749"/>
            <a:ext cx="1056412" cy="11597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689" y="288736"/>
            <a:ext cx="11012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образования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Брянской городской администрации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Муниципальный опорный центр дополнительного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 детей г. Брянска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МБУДО «Центр внешкольной работы Советского района» г. Брянска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9721" y="2833954"/>
            <a:ext cx="103525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ИТОГОВАЯ КОНФЕРЕНЦИЯ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учреждений дополнительного образования г. Брянска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4037" y="2530549"/>
            <a:ext cx="11281144" cy="425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15023" y="4216673"/>
            <a:ext cx="6028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ДОПОЛНИТЕЛЬНОЕ ОБРАЗОВАНИЕ</a:t>
            </a:r>
            <a:endParaRPr lang="ru-RU" sz="4400" b="1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78074" y="4208777"/>
            <a:ext cx="388442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ИНИЦИАТИВЫ,  </a:t>
            </a:r>
          </a:p>
          <a:p>
            <a:r>
              <a:rPr lang="ru-RU" sz="37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ДОСТИЖЕНИЯ, </a:t>
            </a:r>
          </a:p>
          <a:p>
            <a:r>
              <a:rPr lang="ru-RU" sz="37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ПЕРСПЕКТИВЫ</a:t>
            </a:r>
            <a:endParaRPr lang="ru-RU" sz="3700" dirty="0"/>
          </a:p>
        </p:txBody>
      </p:sp>
      <p:pic>
        <p:nvPicPr>
          <p:cNvPr id="17" name="Picture 3" descr="C:\Users\ЦВР_Брянск\Desktop\МОЦ\МОЦ\У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344" t="9119" r="12036" b="23408"/>
          <a:stretch>
            <a:fillRect/>
          </a:stretch>
        </p:blipFill>
        <p:spPr bwMode="auto">
          <a:xfrm>
            <a:off x="404413" y="187493"/>
            <a:ext cx="2655659" cy="776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29609" y="2094614"/>
            <a:ext cx="3916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 – 2023 учебный год</a:t>
            </a:r>
            <a:endParaRPr lang="ru-RU" sz="2200" b="1" dirty="0">
              <a:solidFill>
                <a:srgbClr val="00582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0987" y="2011624"/>
            <a:ext cx="1618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582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Брянск</a:t>
            </a:r>
            <a:endParaRPr lang="ru-RU" sz="2200" b="1" dirty="0">
              <a:solidFill>
                <a:srgbClr val="00582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Половина рамки 20"/>
          <p:cNvSpPr/>
          <p:nvPr/>
        </p:nvSpPr>
        <p:spPr>
          <a:xfrm flipH="1" flipV="1">
            <a:off x="1043675" y="4253024"/>
            <a:ext cx="6133302" cy="1796902"/>
          </a:xfrm>
          <a:prstGeom prst="halfFrame">
            <a:avLst>
              <a:gd name="adj1" fmla="val 6392"/>
              <a:gd name="adj2" fmla="val 7568"/>
            </a:avLst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858198"/>
              </p:ext>
            </p:extLst>
          </p:nvPr>
        </p:nvGraphicFramePr>
        <p:xfrm>
          <a:off x="0" y="10633"/>
          <a:ext cx="12192000" cy="6751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86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профессионального мастерства педагогических работников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164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6137" y="974195"/>
            <a:ext cx="8126432" cy="28825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0975" lvl="0" indent="-180975">
              <a:buFont typeface="Wingdings" pitchFamily="2" charset="2"/>
              <a:buChar char="q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для организаторов программ АИС «Навигатор»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дополнительного, среднего и  дошкольного образования, физической культуры и спорта, организаций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профессиональной подготовки и негосударственного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сектора;</a:t>
            </a:r>
          </a:p>
          <a:p>
            <a:pPr marL="285750" lvl="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цикл  обучающих семинаров «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Медиаобразование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медиакомпетентность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«Социальные сети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как эффективный инструмент увеличения охвата детей и молодежи дополнительным образованием»;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«Особенности создания  и продвижения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видеоконтента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в сети Интернет»;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«Практические основы создания и обработки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видеоконтента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на мобильных устройствах»;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технологий в образовательном процессе»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6674" y="705745"/>
            <a:ext cx="7056755" cy="4531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Методические  практико-ориентированные семинары/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27953" y="981758"/>
            <a:ext cx="3252195" cy="5284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Clr>
                <a:srgbClr val="7030A0"/>
              </a:buClr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руководящими работниками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организаций, учреждений физической культуры и спорта,  профессиональной подготовки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вопросам реализации Концепции развития дополнительного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на территории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Брянска;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членами экспертных советов муниципальных этапов конкурсов («Программно-методических  материалов»,  </a:t>
            </a:r>
          </a:p>
          <a:p>
            <a:pPr marL="285750" indent="-285750">
              <a:buClr>
                <a:srgbClr val="00B050"/>
              </a:buClr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«Сердце отдаю детям» и др.)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q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162106" y="727390"/>
            <a:ext cx="2589677" cy="386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Совещания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ЦВР_Брянск\Desktop\МОЦ\МЕРОПРИЯТИЯ\Медиаресурсы Медиакомпетентность\Семинар 3 IT куб\Фото семинара 3\IMG_20221125_102021_HDR(1)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5125" t="24733"/>
          <a:stretch>
            <a:fillRect/>
          </a:stretch>
        </p:blipFill>
        <p:spPr bwMode="auto">
          <a:xfrm>
            <a:off x="4481465" y="3931208"/>
            <a:ext cx="3872859" cy="25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7" name="Picture 1" descr="C:\Users\ЦВР_Брянск\Desktop\МОЦ\МЕРОПРИЯТИЯ\Медиаресурсы Медиакомпетентность\Семинар 2 ОГМА\IMG_20221026_124333_HDR.jpg"/>
          <p:cNvPicPr>
            <a:picLocks noChangeAspect="1" noChangeArrowheads="1"/>
          </p:cNvPicPr>
          <p:nvPr/>
        </p:nvPicPr>
        <p:blipFill>
          <a:blip r:embed="rId3" cstate="print"/>
          <a:srcRect l="4717"/>
          <a:stretch>
            <a:fillRect/>
          </a:stretch>
        </p:blipFill>
        <p:spPr bwMode="auto">
          <a:xfrm>
            <a:off x="325274" y="3946154"/>
            <a:ext cx="3967629" cy="249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858198"/>
              </p:ext>
            </p:extLst>
          </p:nvPr>
        </p:nvGraphicFramePr>
        <p:xfrm>
          <a:off x="0" y="10633"/>
          <a:ext cx="12192000" cy="659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50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профессионального мастерства педагогических работников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043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2231" y="997524"/>
            <a:ext cx="4975193" cy="29192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65113" lvl="0" indent="-265113">
              <a:buClr>
                <a:srgbClr val="7030A0"/>
              </a:buClr>
            </a:pPr>
            <a:endParaRPr lang="ru-RU" sz="1400" dirty="0" smtClean="0"/>
          </a:p>
          <a:p>
            <a:pPr marL="265113" lvl="0" indent="-265113">
              <a:buClr>
                <a:srgbClr val="7030A0"/>
              </a:buClr>
            </a:pPr>
            <a:endParaRPr lang="ru-RU" sz="1400" dirty="0" smtClean="0"/>
          </a:p>
          <a:p>
            <a:pPr marL="265113" indent="-265113">
              <a:buClr>
                <a:srgbClr val="00B05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семинары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5113" indent="-265113">
              <a:buClr>
                <a:srgbClr val="00B05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Марафон передовых практик </a:t>
            </a:r>
          </a:p>
          <a:p>
            <a:pPr marL="265113" indent="-265113">
              <a:buClr>
                <a:srgbClr val="00B05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педагогических работников ДО Брянской обл.;</a:t>
            </a:r>
          </a:p>
          <a:p>
            <a:pPr marL="265113" indent="-265113">
              <a:buClr>
                <a:srgbClr val="00B05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сессии РМЦ ДОД;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Clr>
                <a:srgbClr val="00B050"/>
              </a:buCl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Областная научно-практическая конференция «Целевая модель развития региональных систем дополнительного образования  детей: итоги и перспективы внедрения в Брянской области»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1889" y="647068"/>
            <a:ext cx="4175050" cy="5387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региональных мероприятиях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990" name="AutoShape 6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ЦВР_Брянск\Desktop\МОЦ\МЕРОПРИЯТИЯ\Конференция ДДЮТ 15.12.22\mJBi7brFHao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43832" y="4035556"/>
            <a:ext cx="3675493" cy="252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261538" y="1016831"/>
            <a:ext cx="6673700" cy="2945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1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1200" b="1" dirty="0" smtClean="0"/>
          </a:p>
          <a:p>
            <a:endParaRPr lang="ru-RU" sz="200" dirty="0" smtClean="0"/>
          </a:p>
          <a:p>
            <a:endParaRPr lang="ru-RU" sz="500" dirty="0" smtClean="0"/>
          </a:p>
          <a:p>
            <a:pPr lvl="0"/>
            <a:endParaRPr lang="ru-RU" sz="1000" dirty="0" smtClean="0"/>
          </a:p>
          <a:p>
            <a:pPr lvl="0"/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Семинар «Внедрение  Целевой модели наставничества в учреждениях дополнительного образования  г. Брянска».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Разработка и реализация плана мероприятий Дорожной карты реализации ЦМН на 2023 г.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Курсы повышения квалификации «Наставничество как универсальная технология передачи опыта».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Информационно-методический марафон «Наставничество – среда профессионального развития педагога дополнительного образования»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39898" y="658502"/>
            <a:ext cx="6097649" cy="6840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Внедрение Целевой модели  наставничества в учреждениях  дополнительного образования г. Брянска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/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Picture 6" descr="C:\Users\ЦВР_Брянск\Desktop\МОЦ\МЕРОПРИЯТИЯ\Совещание Наставничество 02.02.23\IMG_20230202_113353_BEAUTY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6978" t="18567"/>
          <a:stretch>
            <a:fillRect/>
          </a:stretch>
        </p:blipFill>
        <p:spPr bwMode="auto">
          <a:xfrm>
            <a:off x="4201848" y="4050268"/>
            <a:ext cx="3783308" cy="248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ЦВР_Брянск\Desktop\МОЦ\МЕРОПРИЯТИЯ\Марафон Наставничество 2023\Фото_наставники\Отборные\22222.JPG"/>
          <p:cNvPicPr>
            <a:picLocks noChangeAspect="1" noChangeArrowheads="1"/>
          </p:cNvPicPr>
          <p:nvPr/>
        </p:nvPicPr>
        <p:blipFill>
          <a:blip r:embed="rId4" cstate="print"/>
          <a:srcRect t="14908"/>
          <a:stretch>
            <a:fillRect/>
          </a:stretch>
        </p:blipFill>
        <p:spPr bwMode="auto">
          <a:xfrm>
            <a:off x="8075417" y="4067549"/>
            <a:ext cx="3868104" cy="2342303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 l="18052" t="26047" r="19855" b="5736"/>
          <a:stretch>
            <a:fillRect/>
          </a:stretch>
        </p:blipFill>
        <p:spPr bwMode="auto">
          <a:xfrm>
            <a:off x="7253929" y="5304986"/>
            <a:ext cx="2514760" cy="131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1719991"/>
              </p:ext>
            </p:extLst>
          </p:nvPr>
        </p:nvGraphicFramePr>
        <p:xfrm>
          <a:off x="0" y="10632"/>
          <a:ext cx="12192000" cy="674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4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Конкурсные мероприятия</a:t>
                      </a:r>
                      <a:endParaRPr lang="ru-RU" sz="2400" b="1" kern="1200" spc="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2034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2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областного конкурса программно-методических </a:t>
                      </a: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материалов среди педагогических работников дополнительного образования </a:t>
                      </a: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 образовательных организаций г. Брянска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479816" y="2016039"/>
          <a:ext cx="5508000" cy="423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91335" y="2109457"/>
            <a:ext cx="21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8747" y="2068486"/>
            <a:ext cx="284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pc="-50" dirty="0" smtClean="0">
                <a:latin typeface="Times New Roman" pitchFamily="18" charset="0"/>
                <a:cs typeface="Times New Roman" pitchFamily="18" charset="0"/>
              </a:rPr>
              <a:t>«Лучшая практика  воспитательного  мероприятия в сфере дополнительного образования детей» </a:t>
            </a:r>
            <a:endParaRPr lang="ru-RU" spc="-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339" y="1887658"/>
            <a:ext cx="2933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Лучшая практика с инновационными </a:t>
            </a:r>
          </a:p>
          <a:p>
            <a:pPr lvl="0" algn="r"/>
            <a:r>
              <a:rPr lang="ru-RU" spc="-70" dirty="0" smtClean="0">
                <a:latin typeface="Times New Roman" pitchFamily="18" charset="0"/>
                <a:cs typeface="Times New Roman" pitchFamily="18" charset="0"/>
              </a:rPr>
              <a:t>подходами в реализации дополнительной общеобразовательной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693" y="4486001"/>
            <a:ext cx="3204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«Лучшая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в сфере дополнительного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Брянска»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0301" y="2507810"/>
            <a:ext cx="223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33736" y="4174407"/>
            <a:ext cx="345842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«Лучшая практика, 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направленная на 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создание модели 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выравнивания доступности 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ДОП для детей с различными образовательными  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потребностями и индивидуальными</a:t>
            </a:r>
          </a:p>
          <a:p>
            <a:pPr lvl="0" algn="r">
              <a:lnSpc>
                <a:spcPts val="1900"/>
              </a:lnSpc>
            </a:pPr>
            <a:r>
              <a:rPr lang="ru-RU" sz="1750" dirty="0" smtClean="0">
                <a:latin typeface="Times New Roman" pitchFamily="18" charset="0"/>
                <a:cs typeface="Times New Roman" pitchFamily="18" charset="0"/>
              </a:rPr>
              <a:t>возможностями»  </a:t>
            </a:r>
            <a:endParaRPr lang="ru-RU" sz="17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6406836" y="1806165"/>
          <a:ext cx="5785164" cy="505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12455" y="3993926"/>
            <a:ext cx="215935" cy="215935"/>
          </a:xfrm>
          <a:prstGeom prst="rect">
            <a:avLst/>
          </a:prstGeom>
          <a:noFill/>
        </p:spPr>
      </p:pic>
      <p:pic>
        <p:nvPicPr>
          <p:cNvPr id="28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0901" y="4399823"/>
            <a:ext cx="215935" cy="215935"/>
          </a:xfrm>
          <a:prstGeom prst="rect">
            <a:avLst/>
          </a:prstGeom>
          <a:noFill/>
        </p:spPr>
      </p:pic>
      <p:pic>
        <p:nvPicPr>
          <p:cNvPr id="29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39740" y="3992417"/>
            <a:ext cx="215935" cy="215935"/>
          </a:xfrm>
          <a:prstGeom prst="rect">
            <a:avLst/>
          </a:prstGeom>
          <a:noFill/>
        </p:spPr>
      </p:pic>
      <p:pic>
        <p:nvPicPr>
          <p:cNvPr id="30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97354" y="4580892"/>
            <a:ext cx="215935" cy="215935"/>
          </a:xfrm>
          <a:prstGeom prst="rect">
            <a:avLst/>
          </a:prstGeom>
          <a:noFill/>
        </p:spPr>
      </p:pic>
      <p:pic>
        <p:nvPicPr>
          <p:cNvPr id="31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26988" y="3757025"/>
            <a:ext cx="215935" cy="215935"/>
          </a:xfrm>
          <a:prstGeom prst="rect">
            <a:avLst/>
          </a:prstGeom>
          <a:noFill/>
        </p:spPr>
      </p:pic>
      <p:pic>
        <p:nvPicPr>
          <p:cNvPr id="32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657029" y="4553733"/>
            <a:ext cx="215935" cy="21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1719162"/>
              </p:ext>
            </p:extLst>
          </p:nvPr>
        </p:nvGraphicFramePr>
        <p:xfrm>
          <a:off x="0" y="10632"/>
          <a:ext cx="12192000" cy="6726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  <a:gridCol w="6096000"/>
              </a:tblGrid>
              <a:tr h="523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Конкурсные мероприятия</a:t>
                      </a:r>
                      <a:endParaRPr lang="ru-RU" sz="2400" b="1" kern="1200" spc="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2034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1982408604"/>
              </p:ext>
            </p:extLst>
          </p:nvPr>
        </p:nvGraphicFramePr>
        <p:xfrm>
          <a:off x="212651" y="1371601"/>
          <a:ext cx="576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988830" y="3214573"/>
            <a:ext cx="4497385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</a:rPr>
              <a:t>Голосование общественности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12216 чел.</a:t>
            </a:r>
            <a:endParaRPr lang="ru-RU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0754" y="871870"/>
            <a:ext cx="5528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592638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Акция «Мой любимый педагог»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3512" y="1839433"/>
            <a:ext cx="4890976" cy="361507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Номинация «Мой любимый педагог»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5539" y="5107173"/>
            <a:ext cx="4827182" cy="361507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Номинация «Мой любимый педагог-наставник»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ЦВР_Брянск\Desktop\МОЦ\Конкурсы\Акция Мой любимый педагог 2023\Доска почета\Слайд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772" y="797441"/>
            <a:ext cx="3352800" cy="2514600"/>
          </a:xfrm>
          <a:prstGeom prst="rect">
            <a:avLst/>
          </a:prstGeom>
          <a:noFill/>
        </p:spPr>
      </p:pic>
      <p:pic>
        <p:nvPicPr>
          <p:cNvPr id="1027" name="Picture 3" descr="C:\Users\ЦВР_Брянск\Desktop\МОЦ\Конкурсы\Акция Мой любимый педагог 2023\Доска почета\Слайд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2073" y="4359349"/>
            <a:ext cx="3044457" cy="2206294"/>
          </a:xfrm>
          <a:prstGeom prst="rect">
            <a:avLst/>
          </a:prstGeom>
          <a:noFill/>
        </p:spPr>
      </p:pic>
      <p:pic>
        <p:nvPicPr>
          <p:cNvPr id="1028" name="Picture 4" descr="C:\Users\ЦВР_Брянск\Desktop\МОЦ\Конкурсы\Акция Мой любимый педагог 2023\Доска почета\Акция 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12102" y="3309383"/>
            <a:ext cx="3079898" cy="2309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421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1719991"/>
              </p:ext>
            </p:extLst>
          </p:nvPr>
        </p:nvGraphicFramePr>
        <p:xfrm>
          <a:off x="0" y="10632"/>
          <a:ext cx="12192000" cy="671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144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lang="ru-RU" sz="2400" spc="2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2034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областного конкурса профессионального  мастерства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 сферы дополнительного образования  «Сердце отдаю детям»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 descr="C:\Users\ЦВР_Брянск\Desktop\МОЦ\Конкурсы\Сердце отдаю детям\2023\Фото\Отборные\DSC_0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450" y="1616148"/>
            <a:ext cx="3180842" cy="2211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Users\ЦВР_Брянск\Desktop\МОЦ\Конкурсы\Сердце отдаю детям\2023\Фото\Закрытие\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2565"/>
          <a:stretch>
            <a:fillRect/>
          </a:stretch>
        </p:blipFill>
        <p:spPr bwMode="auto">
          <a:xfrm>
            <a:off x="8676168" y="4157331"/>
            <a:ext cx="3367241" cy="206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ЦВР_Брянск\Desktop\МОЦ\Конкурсы\Сердце отдаю детям\2023\Фото\Отборные\DSC_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870" y="1615944"/>
            <a:ext cx="3251240" cy="216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ЦВР_Брянск\Desktop\МОЦ\Конкурсы\Сердце отдаю детям\2023\Фото\Отборные\IMG_1774.jpg"/>
          <p:cNvPicPr>
            <a:picLocks noChangeAspect="1" noChangeArrowheads="1"/>
          </p:cNvPicPr>
          <p:nvPr/>
        </p:nvPicPr>
        <p:blipFill>
          <a:blip r:embed="rId5" cstate="print"/>
          <a:srcRect t="4021"/>
          <a:stretch>
            <a:fillRect/>
          </a:stretch>
        </p:blipFill>
        <p:spPr bwMode="auto">
          <a:xfrm>
            <a:off x="5380780" y="4189228"/>
            <a:ext cx="3173110" cy="203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Схема 22"/>
          <p:cNvGraphicFramePr/>
          <p:nvPr/>
        </p:nvGraphicFramePr>
        <p:xfrm>
          <a:off x="320554" y="1415308"/>
          <a:ext cx="4784654" cy="441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Пятно 1 26"/>
          <p:cNvSpPr/>
          <p:nvPr/>
        </p:nvSpPr>
        <p:spPr>
          <a:xfrm>
            <a:off x="1725423" y="3506530"/>
            <a:ext cx="2073348" cy="1296591"/>
          </a:xfrm>
          <a:prstGeom prst="irregularSeal1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2023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1719991"/>
              </p:ext>
            </p:extLst>
          </p:nvPr>
        </p:nvGraphicFramePr>
        <p:xfrm>
          <a:off x="0" y="10632"/>
          <a:ext cx="12192000" cy="674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4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Конкурсные мероприятия</a:t>
                      </a:r>
                      <a:endParaRPr lang="ru-RU" sz="2400" b="1" kern="1200" spc="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2034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областного конкурса профессионального  мастерства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работников сферы дополнительного образования  «Сердце отдаю детям»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16048" y="1262958"/>
          <a:ext cx="11253456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01117" y="1465472"/>
            <a:ext cx="826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количества  участников и победителей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муниципальных этапов конкурсов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2 учебных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25312" y="4611069"/>
            <a:ext cx="481418" cy="481418"/>
          </a:xfrm>
          <a:prstGeom prst="rect">
            <a:avLst/>
          </a:prstGeom>
          <a:noFill/>
        </p:spPr>
      </p:pic>
      <p:pic>
        <p:nvPicPr>
          <p:cNvPr id="25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7813" y="3221307"/>
            <a:ext cx="481418" cy="481418"/>
          </a:xfrm>
          <a:prstGeom prst="rect">
            <a:avLst/>
          </a:prstGeom>
          <a:noFill/>
        </p:spPr>
      </p:pic>
      <p:pic>
        <p:nvPicPr>
          <p:cNvPr id="26" name="Picture 3" descr="C:\Users\ЦВР_Брянск\Desktop\МОЦ\фоны\718369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34223" y="2373115"/>
            <a:ext cx="481418" cy="481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4737363"/>
              </p:ext>
            </p:extLst>
          </p:nvPr>
        </p:nvGraphicFramePr>
        <p:xfrm>
          <a:off x="-1" y="-1"/>
          <a:ext cx="12192001" cy="67369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192001"/>
              </a:tblGrid>
              <a:tr h="570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pc="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с учреждениями и организациями</a:t>
                      </a:r>
                      <a:endParaRPr lang="ru-RU" sz="2400" b="1" kern="1200" spc="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6166569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1580057118"/>
              </p:ext>
            </p:extLst>
          </p:nvPr>
        </p:nvGraphicFramePr>
        <p:xfrm>
          <a:off x="223284" y="754912"/>
          <a:ext cx="11759609" cy="57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9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44032" y="142230"/>
            <a:ext cx="1147979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 КОНФЕРЕНЦИИ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3084" y="526836"/>
            <a:ext cx="1161559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Признать работу учреждений дополнительного образования  г. Брянска по реализации 1 этапа плана мероприятий в рамках Концепции развития дополнительного образования детей за 2022-2023 учебный  год удовлетворительной.</a:t>
            </a:r>
            <a:endParaRPr kumimoji="0" lang="ru-RU" sz="16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65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Учреждениям дополнительного образования г. Брянска :</a:t>
            </a:r>
            <a:endParaRPr kumimoji="0" lang="ru-RU" sz="165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выполнение целевых показателей реализации  Концепции развития дополнительного образования детей до 2030 года (1 этап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2022-2024 г.г.): 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усилить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повышению охвата детей дополнительным образованием до 79,5% от количества детей в г. Брянске в возрасте от 5 до 17 лет включительно;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реализации программ персонифицированного финансирования согласно плановому показателю 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15%  от количества детей в г. Брянске в возрасте от 5 до 17 лет включительно; 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обновлению содержания и методов обучения при реализации дополнительных общеобразовательных программ, сетевому взаимодействию  с организациями государственного и негосударственного секторов; 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повышению доступности качественного дополнительного образования для разных социальных групп, включая детей, попавших в трудную жизненную ситуацию, детей с ограниченными возможностями здоровья и детей-инвалидов;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активизировать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руководящих и педагогических кадров учреждений в конкурсах профессионального мастерства и в других мероприятиях, направленных на профессиональное развитие и самореализацию;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продолжить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по реализации Целевой модели наставничества в учреждениях согласно плану мероприятий Дорожной карты. 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5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Муниципальному опорному центру дополнительного образования детей г. Брянска:</a:t>
            </a:r>
            <a:endParaRPr kumimoji="0" lang="ru-RU" sz="165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6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 организационное и информационно-методическое сопровождение учреждений дополнительного образования  по выполнению целевых показателей реализации  Концепции развития дополнительного образования детей до 2030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 этап – 2022-2024 г.г.);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6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работу по выявлению и  распространению лучших практик в системе дополнительного образования по всем приоритетным </a:t>
            </a:r>
            <a:r>
              <a:rPr kumimoji="0" lang="ru-RU" sz="16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направлениям реализации  Концепции развития дополнительного образования детей. </a:t>
            </a:r>
            <a:endParaRPr kumimoji="0" lang="ru-RU" sz="16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5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0" r="-2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МОЦ\МОЦ\Эмблема МОЦ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1885" y="159490"/>
            <a:ext cx="1050825" cy="119084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2020" y="1723116"/>
            <a:ext cx="9197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ИТОГОВАЯ КОНФЕРЕНЦИЯ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учреждений дополнительного образования г. Брянска</a:t>
            </a:r>
          </a:p>
        </p:txBody>
      </p:sp>
      <p:pic>
        <p:nvPicPr>
          <p:cNvPr id="1027" name="Picture 3" descr="C:\Users\ЦВР_Брянск\Desktop\МОЦ\МОЦ\У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344" t="9119" r="12036" b="23408"/>
          <a:stretch>
            <a:fillRect/>
          </a:stretch>
        </p:blipFill>
        <p:spPr bwMode="auto">
          <a:xfrm>
            <a:off x="1435395" y="276448"/>
            <a:ext cx="3200407" cy="93566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8977" y="5607544"/>
            <a:ext cx="263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cap="all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Брянск - </a:t>
            </a:r>
            <a:r>
              <a:rPr lang="ru-RU" sz="2800" b="1" cap="all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2023</a:t>
            </a:r>
            <a:endParaRPr lang="ru-RU" sz="2800" b="1" cap="all" dirty="0" smtClean="0">
              <a:solidFill>
                <a:srgbClr val="7030A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5814" y="2923953"/>
            <a:ext cx="8420986" cy="212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48093" y="4795283"/>
            <a:ext cx="7173433" cy="141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3042036"/>
            <a:ext cx="7219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ДОПОЛНИТЕЛЬНОЕ ОБРАЗОВАНИЕ: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6577" y="3924538"/>
            <a:ext cx="7680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ИНИЦИАТИВЫ, ДОСТИЖЕНИЯ, ПЕРСПЕКТИВЫ</a:t>
            </a:r>
          </a:p>
        </p:txBody>
      </p:sp>
    </p:spTree>
    <p:extLst>
      <p:ext uri="{BB962C8B-B14F-4D97-AF65-F5344CB8AC3E}">
        <p14:creationId xmlns="" xmlns:p14="http://schemas.microsoft.com/office/powerpoint/2010/main" val="399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25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МОЦ\МОЦ\Эмблема МОЦ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966" y="348768"/>
            <a:ext cx="1265672" cy="13894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37107" y="419486"/>
            <a:ext cx="10128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Муниципальный опорный центр дополнительного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 детей г. Брянска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«Центр внешкольной работы Советского района» г. Брянска</a:t>
            </a:r>
            <a:endParaRPr lang="ru-RU" sz="24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754963"/>
            <a:ext cx="80488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Итоговые показатели реализации Концепции развития дополнительного образования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в городе Брянске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imes New Roman" pitchFamily="18" charset="0"/>
              </a:rPr>
              <a:t>за 2022 – 2023 учебный год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valyiki-ddt.my1.ru/Izobrazzenia/slide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638" y="3015778"/>
            <a:ext cx="3829140" cy="317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21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>
                <a:tint val="93000"/>
                <a:satMod val="150000"/>
                <a:shade val="98000"/>
                <a:lumMod val="102000"/>
              </a:schemeClr>
            </a:gs>
            <a:gs pos="50000">
              <a:schemeClr val="lt1">
                <a:tint val="98000"/>
                <a:satMod val="130000"/>
                <a:shade val="90000"/>
                <a:lumMod val="103000"/>
              </a:schemeClr>
            </a:gs>
            <a:gs pos="100000">
              <a:schemeClr val="lt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4014" y="-79265"/>
            <a:ext cx="1431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99589" y="-58814"/>
            <a:ext cx="239775" cy="23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651989" y="93586"/>
            <a:ext cx="239775" cy="23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44014" y="-79265"/>
            <a:ext cx="1431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44014" y="-79265"/>
            <a:ext cx="1431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4427120" y="2326735"/>
            <a:ext cx="3159684" cy="2181885"/>
          </a:xfrm>
          <a:prstGeom prst="flowChartPreparation">
            <a:avLst/>
          </a:prstGeom>
          <a:solidFill>
            <a:srgbClr val="7030A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500" b="1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Приоритетные задачи развития  дополнительного образования детей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85294" y="3558005"/>
            <a:ext cx="4363770" cy="3150606"/>
          </a:xfrm>
          <a:prstGeom prst="roundRect">
            <a:avLst>
              <a:gd name="adj" fmla="val 16954"/>
            </a:avLst>
          </a:prstGeom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1. Повышение вариативности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дополнительных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общеобразовательных программ.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2. Повышение доступности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качественного  дополнительного образования для разных социальных групп, включая детей, находящихся в ТЖС, детей с ОВЗ и детей-инвалидов.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3321" y="161447"/>
            <a:ext cx="4363770" cy="3150606"/>
          </a:xfrm>
          <a:prstGeom prst="roundRect">
            <a:avLst>
              <a:gd name="adj" fmla="val 15230"/>
            </a:avLst>
          </a:prstGeom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1. Совершенствование системы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персонифицированного учета и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персонифицированного финансирования.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2. Обновление содержания и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методов обучения  при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реализации дополнительных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общеобразовательных  программ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8048" y="3592710"/>
            <a:ext cx="4356000" cy="3150606"/>
          </a:xfrm>
          <a:prstGeom prst="roundRect">
            <a:avLst/>
          </a:prstGeom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Развитие института наставничества.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 .  Развитие  системы конкурсов профессионального мастерства педагогических кадров дополнительного образования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 rot="1786810">
            <a:off x="7010698" y="3705255"/>
            <a:ext cx="1112715" cy="1158843"/>
          </a:xfrm>
          <a:prstGeom prst="stripedRightArrow">
            <a:avLst/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Штриховая стрелка вправо 34"/>
          <p:cNvSpPr/>
          <p:nvPr/>
        </p:nvSpPr>
        <p:spPr>
          <a:xfrm rot="12704210">
            <a:off x="3798218" y="2031877"/>
            <a:ext cx="1112715" cy="1158843"/>
          </a:xfrm>
          <a:prstGeom prst="stripedRightArrow">
            <a:avLst/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9006665">
            <a:off x="3807271" y="3706768"/>
            <a:ext cx="1112715" cy="1158843"/>
          </a:xfrm>
          <a:prstGeom prst="stripedRightArrow">
            <a:avLst/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550" y="224136"/>
            <a:ext cx="4309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Совершенствование нормативно-правового регулирования и методического сопровождения системы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дополнительного образования детей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793897"/>
            <a:ext cx="4403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Развитие кадрового потенциала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системы дополнительного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образования детей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65678" y="188606"/>
            <a:ext cx="4363770" cy="3150606"/>
          </a:xfrm>
          <a:prstGeom prst="roundRect">
            <a:avLst/>
          </a:prstGeom>
          <a:ln w="317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Вовлечение детей в возрасте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от 5 до 18 лет в систему 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дополнительного образования.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2.    Создание новых мест  в сфере дополнительного образования.</a:t>
            </a:r>
          </a:p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      Расширение участия организаций негосударственного сектора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94209" y="3730521"/>
            <a:ext cx="3666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Повышение доступности и качества дополнительного  образования детей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621505" y="288698"/>
            <a:ext cx="4291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Увеличение охвата детей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дополнительным образованием</a:t>
            </a:r>
          </a:p>
        </p:txBody>
      </p:sp>
      <p:sp>
        <p:nvSpPr>
          <p:cNvPr id="46" name="Штриховая стрелка вправо 45"/>
          <p:cNvSpPr/>
          <p:nvPr/>
        </p:nvSpPr>
        <p:spPr>
          <a:xfrm rot="19749344">
            <a:off x="7057476" y="2059038"/>
            <a:ext cx="1112715" cy="1158843"/>
          </a:xfrm>
          <a:prstGeom prst="stripedRightArrow">
            <a:avLst/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6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77996"/>
              </p:ext>
            </p:extLst>
          </p:nvPr>
        </p:nvGraphicFramePr>
        <p:xfrm>
          <a:off x="0" y="10633"/>
          <a:ext cx="12192000" cy="6847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530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основных показателей развития системы  дополнительного образования в</a:t>
                      </a:r>
                      <a:r>
                        <a:rPr lang="ru-RU" sz="2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Брянске</a:t>
                      </a:r>
                      <a:endParaRPr lang="ru-RU" sz="2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17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70119" y="1233377"/>
          <a:ext cx="4614531" cy="530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11845" y="5050464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2021-2022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1503" y="295938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63" y="2962933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3392" y="3033824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4498" y="3026736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3865" y="588334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7893" y="5876260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28576" y="6000306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82726" y="5971953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933509" y="1265274"/>
          <a:ext cx="6549656" cy="48566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54771"/>
                <a:gridCol w="1594885"/>
              </a:tblGrid>
              <a:tr h="10161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 подведомственные  УО БГА</a:t>
                      </a:r>
                      <a:endParaRPr lang="ru-RU" sz="1800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физической культуры и спорта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учреждения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дошкольного образования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среднего профессионального образования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 негосударственного сектора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учреждения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962939" y="6687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Реестр образовательных организаций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3636333" y="4965403"/>
            <a:ext cx="1148317" cy="616689"/>
          </a:xfrm>
          <a:prstGeom prst="stripedRightArrow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9162" y="5022110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2022-2023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77996"/>
              </p:ext>
            </p:extLst>
          </p:nvPr>
        </p:nvGraphicFramePr>
        <p:xfrm>
          <a:off x="0" y="10633"/>
          <a:ext cx="12192000" cy="6804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78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основных показателей развития системы  дополнительного образования в г. Брянске</a:t>
                      </a:r>
                      <a:endParaRPr lang="ru-RU" sz="21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26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70121" y="1254643"/>
          <a:ext cx="3454423" cy="468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81503" y="295938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63" y="2962933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5472" y="5971954"/>
            <a:ext cx="800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2023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3392" y="3033824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3865" y="588334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7893" y="5876260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28576" y="6000306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82726" y="5971953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>
            <a:off x="2823631" y="4824021"/>
            <a:ext cx="818704" cy="616689"/>
          </a:xfrm>
          <a:prstGeom prst="stripedRightArrow">
            <a:avLst/>
          </a:prstGeom>
          <a:noFill/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5800" y="544696"/>
            <a:ext cx="8265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Дополнительные  общеобразовательные 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613595" y="1144236"/>
          <a:ext cx="4768333" cy="5164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7177"/>
                <a:gridCol w="1141156"/>
              </a:tblGrid>
              <a:tr h="555176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Типы программ</a:t>
                      </a:r>
                      <a:endParaRPr lang="ru-RU" sz="20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5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Общеразвиваюшие</a:t>
                      </a:r>
                      <a:endParaRPr lang="ru-RU" sz="20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по направленностям: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естественнонаучная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8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Спортивной подготовки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98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Предпрофессиональные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5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1709</a:t>
                      </a:r>
                      <a:endParaRPr lang="ru-RU" b="1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8448000" y="680484"/>
          <a:ext cx="3744000" cy="617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487412" y="1878703"/>
            <a:ext cx="2141356" cy="615553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 них в МБУДО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г. Брянска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- 480</a:t>
            </a:r>
            <a:endParaRPr lang="ru-RU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369520" y="2485284"/>
            <a:ext cx="1140736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86540" y="4561366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2021-2022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67023" y="4518837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2022-2023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77996"/>
              </p:ext>
            </p:extLst>
          </p:nvPr>
        </p:nvGraphicFramePr>
        <p:xfrm>
          <a:off x="0" y="10633"/>
          <a:ext cx="12192000" cy="6848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69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основных показателей развития системы дополнительного образования в г. Брянске</a:t>
                      </a:r>
                      <a:endParaRPr lang="ru-RU" sz="21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79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5266500"/>
              </p:ext>
            </p:extLst>
          </p:nvPr>
        </p:nvGraphicFramePr>
        <p:xfrm>
          <a:off x="159488" y="1158949"/>
          <a:ext cx="5847907" cy="4035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2326"/>
                <a:gridCol w="829339"/>
                <a:gridCol w="956931"/>
                <a:gridCol w="808074"/>
                <a:gridCol w="861237"/>
              </a:tblGrid>
              <a:tr h="4997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Показатель</a:t>
                      </a:r>
                      <a:endParaRPr lang="ru-RU" sz="20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</a:t>
                      </a:r>
                      <a:r>
                        <a:rPr lang="ru-RU" sz="2000" baseline="0" dirty="0" smtClean="0"/>
                        <a:t> год</a:t>
                      </a:r>
                      <a:endParaRPr lang="ru-RU" sz="2000" dirty="0"/>
                    </a:p>
                  </a:txBody>
                  <a:tcPr marL="45720" marR="4572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</a:t>
                      </a:r>
                      <a:r>
                        <a:rPr lang="ru-RU" sz="2000" baseline="0" dirty="0" smtClean="0"/>
                        <a:t> год</a:t>
                      </a:r>
                      <a:endParaRPr lang="ru-RU" sz="20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</a:t>
                      </a:r>
                      <a:r>
                        <a:rPr lang="ru-RU" sz="2000" baseline="0" dirty="0" smtClean="0"/>
                        <a:t> год</a:t>
                      </a:r>
                      <a:endParaRPr lang="ru-RU" sz="20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факт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997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5 до 18 лет, охваченных дополнительным образованием  (%)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77,2*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79,5*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3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</a:p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конец года  (чел.)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44491</a:t>
                      </a:r>
                      <a:endParaRPr lang="ru-RU" sz="2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44606</a:t>
                      </a:r>
                      <a:endParaRPr lang="ru-RU" sz="21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45935</a:t>
                      </a:r>
                      <a:endParaRPr lang="ru-RU" sz="2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78326" y="516048"/>
          <a:ext cx="7513674" cy="619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5814" y="5890437"/>
            <a:ext cx="429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dirty="0" smtClean="0"/>
              <a:t>57780 детей </a:t>
            </a:r>
            <a:r>
              <a:rPr lang="ru-RU" dirty="0" smtClean="0"/>
              <a:t>в г. Брянске</a:t>
            </a:r>
          </a:p>
          <a:p>
            <a:r>
              <a:rPr lang="ru-RU" dirty="0" smtClean="0"/>
              <a:t>(данные статистики)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545" y="607264"/>
            <a:ext cx="6478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Охват детей дополнительным образованием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697828" y="3702659"/>
            <a:ext cx="1286539" cy="1339700"/>
          </a:xfrm>
          <a:prstGeom prst="rect">
            <a:avLst/>
          </a:prstGeom>
          <a:noFill/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1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них в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МБУДО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Брянска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14332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0632611" y="3186977"/>
            <a:ext cx="1020725" cy="1063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77996"/>
              </p:ext>
            </p:extLst>
          </p:nvPr>
        </p:nvGraphicFramePr>
        <p:xfrm>
          <a:off x="0" y="10633"/>
          <a:ext cx="12192000" cy="6833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96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основных показателей развития системы дополнительного образования в г. Брянске</a:t>
                      </a:r>
                      <a:endParaRPr lang="ru-RU" sz="21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3370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7081284" y="978195"/>
          <a:ext cx="5110716" cy="289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7091916" y="3795824"/>
          <a:ext cx="5100084" cy="306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84256" y="2966482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3438" y="3820632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1503" y="295938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63" y="2962933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7502" y="6000306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2283" y="6014484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3865" y="5883347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7893" y="5876260"/>
            <a:ext cx="69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2023 г.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52615" y="6096001"/>
            <a:ext cx="822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2022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52847" y="6099545"/>
            <a:ext cx="84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2023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2783" y="494307"/>
            <a:ext cx="1152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Персонализированное финансирование дополнительного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8105654"/>
              </p:ext>
            </p:extLst>
          </p:nvPr>
        </p:nvGraphicFramePr>
        <p:xfrm>
          <a:off x="127592" y="1100980"/>
          <a:ext cx="7155723" cy="5590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5459"/>
                <a:gridCol w="574293"/>
                <a:gridCol w="723866"/>
                <a:gridCol w="663912"/>
                <a:gridCol w="986610"/>
                <a:gridCol w="921583"/>
              </a:tblGrid>
              <a:tr h="79793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Показатель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r>
                        <a:rPr lang="ru-RU" sz="2400" baseline="0" dirty="0" smtClean="0"/>
                        <a:t> год</a:t>
                      </a:r>
                      <a:endParaRPr lang="ru-RU" sz="2400" dirty="0"/>
                    </a:p>
                  </a:txBody>
                  <a:tcPr marL="45720" marR="4572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r>
                        <a:rPr lang="ru-RU" sz="2400" baseline="0" dirty="0" smtClean="0"/>
                        <a:t> год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 год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факт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факт</a:t>
                      </a:r>
                    </a:p>
                    <a:p>
                      <a:pPr algn="ctr"/>
                      <a:r>
                        <a:rPr lang="ru-RU" sz="1400" i="1" dirty="0" smtClean="0"/>
                        <a:t>(за  1 полугодие)</a:t>
                      </a:r>
                      <a:endParaRPr lang="ru-RU" sz="14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5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которые обеспечены сертификатами персонифицированного финансирования  ДО (%)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(15)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(15)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10515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10515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69834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заключенных договоров персонифицированного финансирования  (ед.)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  <a:tabLst>
                          <a:tab pos="539750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10515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310515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4689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негосударственного сектора, включенного в систему  персонифицированного финансирования  ДО (%)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952615" y="5691227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1-е полугодие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1350" y="2711302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2021-2022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71321" y="2753831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2022-2023 </a:t>
            </a:r>
            <a:r>
              <a:rPr lang="ru-RU" sz="1600" b="1" dirty="0" err="1" smtClean="0">
                <a:solidFill>
                  <a:schemeClr val="bg1"/>
                </a:solidFill>
              </a:rPr>
              <a:t>уч</a:t>
            </a:r>
            <a:r>
              <a:rPr lang="ru-RU" sz="1600" b="1" dirty="0" smtClean="0">
                <a:solidFill>
                  <a:schemeClr val="bg1"/>
                </a:solidFill>
              </a:rPr>
              <a:t>. г.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858198"/>
              </p:ext>
            </p:extLst>
          </p:nvPr>
        </p:nvGraphicFramePr>
        <p:xfrm>
          <a:off x="0" y="10633"/>
          <a:ext cx="12192000" cy="6221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67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основных показателей развития системы  дополнительного образования в г. Брянске</a:t>
                      </a:r>
                      <a:endParaRPr lang="ru-RU" sz="21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75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8105654"/>
              </p:ext>
            </p:extLst>
          </p:nvPr>
        </p:nvGraphicFramePr>
        <p:xfrm>
          <a:off x="74431" y="542762"/>
          <a:ext cx="12043144" cy="6315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33702"/>
                <a:gridCol w="1040435"/>
                <a:gridCol w="1061668"/>
                <a:gridCol w="739329"/>
                <a:gridCol w="1384005"/>
                <a:gridCol w="1384005"/>
              </a:tblGrid>
              <a:tr h="468276">
                <a:tc rowSpan="2"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                 П о к а </a:t>
                      </a:r>
                      <a:r>
                        <a:rPr lang="ru-RU" sz="2400" dirty="0" err="1" smtClean="0"/>
                        <a:t>з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а</a:t>
                      </a:r>
                      <a:r>
                        <a:rPr lang="ru-RU" sz="2400" dirty="0" smtClean="0"/>
                        <a:t> т е л </a:t>
                      </a:r>
                      <a:r>
                        <a:rPr lang="ru-RU" sz="2400" dirty="0" err="1" smtClean="0"/>
                        <a:t>ь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2022</a:t>
                      </a:r>
                      <a:r>
                        <a:rPr lang="ru-RU" sz="2400" baseline="0" dirty="0" smtClean="0"/>
                        <a:t> год</a:t>
                      </a:r>
                      <a:endParaRPr lang="ru-RU" sz="2400" dirty="0"/>
                    </a:p>
                  </a:txBody>
                  <a:tcPr marL="45720" marR="4572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r>
                        <a:rPr lang="ru-RU" sz="2400" baseline="0" dirty="0" smtClean="0"/>
                        <a:t> год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2024 год</a:t>
                      </a:r>
                      <a:endParaRPr lang="ru-RU" sz="2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факт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факт</a:t>
                      </a:r>
                    </a:p>
                    <a:p>
                      <a:pPr algn="ctr"/>
                      <a:r>
                        <a:rPr lang="ru-RU" sz="1600" i="1" dirty="0" smtClean="0"/>
                        <a:t>(за  1 полугодие)</a:t>
                      </a:r>
                      <a:endParaRPr lang="ru-RU" sz="16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план</a:t>
                      </a:r>
                      <a:endParaRPr lang="ru-RU" sz="1800" i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новых мест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образовательных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различных типов для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 дополнительных общеразвивающих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 всех направленностей                                                                                                   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365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365</a:t>
                      </a:r>
                    </a:p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800" b="1" dirty="0" smtClean="0"/>
                        <a:t>485</a:t>
                      </a:r>
                      <a:endParaRPr lang="ru-RU" sz="1800" b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365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365</a:t>
                      </a:r>
                    </a:p>
                    <a:p>
                      <a:pPr algn="ctr"/>
                      <a:endParaRPr lang="ru-RU" sz="1000" b="1" dirty="0" smtClean="0"/>
                    </a:p>
                    <a:p>
                      <a:pPr algn="ctr"/>
                      <a:r>
                        <a:rPr lang="ru-RU" sz="1800" b="1" dirty="0" smtClean="0"/>
                        <a:t>556</a:t>
                      </a:r>
                      <a:endParaRPr lang="ru-RU" sz="1800" b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365</a:t>
                      </a:r>
                    </a:p>
                    <a:p>
                      <a:pPr algn="ctr"/>
                      <a:endParaRPr lang="ru-RU" sz="1000" b="0" dirty="0" smtClean="0"/>
                    </a:p>
                    <a:p>
                      <a:pPr algn="ctr"/>
                      <a:r>
                        <a:rPr lang="ru-RU" sz="1800" b="1" dirty="0" smtClean="0"/>
                        <a:t>730</a:t>
                      </a:r>
                      <a:endParaRPr lang="ru-RU" sz="1800" b="1" dirty="0"/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751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организаций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негосударственного сектора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реализующих дополнительные общеобразовательные программы, в общем кол-ве организаций в сфере дополнительного образования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702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4,9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5558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 с ОВЗ и детей-инвалидов, осваивающих ДОП,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с использованием дистанционных технологий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28702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2,9</a:t>
                      </a:r>
                    </a:p>
                    <a:p>
                      <a:pPr marL="0" marR="28702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3655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туристских маршрутов для ознакомления детей с историей, культурой,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традициями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(ед.)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3539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обучающихся, принявших участие в походах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0" marR="0" marT="0" marB="0" anchor="ctr"/>
                </a:tc>
              </a:tr>
              <a:tr h="51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обучающихся, принявших участие в экскурсиях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273236" y="725843"/>
            <a:ext cx="2127564" cy="1292662"/>
          </a:xfrm>
          <a:prstGeom prst="rect">
            <a:avLst/>
          </a:prstGeom>
          <a:ln w="254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Кол-во  программ      – 17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Кол-во учреждений  – 10: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- 8,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МБУДО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- 2  </a:t>
            </a:r>
          </a:p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i="1" dirty="0" err="1" smtClean="0">
                <a:latin typeface="Times New Roman" pitchFamily="18" charset="0"/>
                <a:cs typeface="Times New Roman" pitchFamily="18" charset="0"/>
              </a:rPr>
              <a:t>ЦДиЮТиЭ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г. Брянска,  </a:t>
            </a:r>
          </a:p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ОДО Лицея № 27)</a:t>
            </a:r>
            <a:endParaRPr lang="ru-RU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5943601" y="2557401"/>
            <a:ext cx="1105785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485865" y="3105554"/>
            <a:ext cx="4263652" cy="1063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6129672" y="1668003"/>
            <a:ext cx="425303" cy="32961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9623" y="2209257"/>
            <a:ext cx="146729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кол-во мест</a:t>
            </a:r>
          </a:p>
          <a:p>
            <a:endParaRPr lang="ru-RU" sz="500" b="1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кол-во детей</a:t>
            </a:r>
            <a:endParaRPr lang="ru-RU" sz="1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370829" y="4756281"/>
            <a:ext cx="1547650" cy="692497"/>
          </a:xfrm>
          <a:prstGeom prst="rect">
            <a:avLst/>
          </a:prstGeom>
          <a:ln w="254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ЦВР г.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Брянска: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9 программ,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53 обучающихся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6489412" y="5016220"/>
            <a:ext cx="2835342" cy="708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AutoShape 17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19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1" descr="https://57kpspb.caduk.ru/images/dfbaaf6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0558199"/>
              </p:ext>
            </p:extLst>
          </p:nvPr>
        </p:nvGraphicFramePr>
        <p:xfrm>
          <a:off x="0" y="10633"/>
          <a:ext cx="121920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446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Динамика основных показателей развития системы  дополнительного образования в г. Брянске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6411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AutoShape 12" descr="http://rmc32.ru/upload/iblock/605/605108c170e769bd2c819bb4e21d5e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356349" y="1020726"/>
          <a:ext cx="3835651" cy="48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39179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Охват обучающихся учреждений дополнительного образования мероприятиями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8068" y="4701172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8F3FB"/>
                </a:solidFill>
              </a:rPr>
              <a:t>2021-2022 </a:t>
            </a:r>
            <a:r>
              <a:rPr lang="ru-RU" sz="1600" b="1" dirty="0" err="1" smtClean="0">
                <a:solidFill>
                  <a:srgbClr val="F8F3FB"/>
                </a:solidFill>
              </a:rPr>
              <a:t>уч</a:t>
            </a:r>
            <a:r>
              <a:rPr lang="ru-RU" sz="1600" b="1" dirty="0" smtClean="0">
                <a:solidFill>
                  <a:srgbClr val="F8F3FB"/>
                </a:solidFill>
              </a:rPr>
              <a:t>. г.</a:t>
            </a:r>
            <a:endParaRPr lang="ru-RU" sz="1600" b="1" dirty="0">
              <a:solidFill>
                <a:srgbClr val="F8F3F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4100" y="4685030"/>
            <a:ext cx="81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8F3FB"/>
                </a:solidFill>
              </a:rPr>
              <a:t>2022-2023</a:t>
            </a:r>
            <a:r>
              <a:rPr lang="ru-RU" sz="1600" b="1" dirty="0" smtClean="0"/>
              <a:t> </a:t>
            </a:r>
            <a:r>
              <a:rPr lang="ru-RU" sz="1600" b="1" dirty="0" err="1" smtClean="0">
                <a:solidFill>
                  <a:srgbClr val="F8F3FB"/>
                </a:solidFill>
              </a:rPr>
              <a:t>уч</a:t>
            </a:r>
            <a:r>
              <a:rPr lang="ru-RU" sz="1600" b="1" dirty="0" smtClean="0">
                <a:solidFill>
                  <a:srgbClr val="F8F3FB"/>
                </a:solidFill>
              </a:rPr>
              <a:t>. г.</a:t>
            </a:r>
            <a:endParaRPr lang="ru-RU" sz="1600" b="1" dirty="0">
              <a:solidFill>
                <a:srgbClr val="F8F3FB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421555890"/>
              </p:ext>
            </p:extLst>
          </p:nvPr>
        </p:nvGraphicFramePr>
        <p:xfrm>
          <a:off x="0" y="4104166"/>
          <a:ext cx="8931349" cy="27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421555890"/>
              </p:ext>
            </p:extLst>
          </p:nvPr>
        </p:nvGraphicFramePr>
        <p:xfrm>
          <a:off x="0" y="805758"/>
          <a:ext cx="9154632" cy="43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1023175" y="3289672"/>
            <a:ext cx="1102974" cy="738664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ЦВР</a:t>
            </a:r>
          </a:p>
          <a:p>
            <a:pPr algn="ctr"/>
            <a:r>
              <a:rPr lang="ru-RU" sz="1400" b="1" dirty="0" smtClean="0"/>
              <a:t> г. Брянска</a:t>
            </a:r>
          </a:p>
          <a:p>
            <a:pPr algn="ctr"/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2007356" y="3289249"/>
            <a:ext cx="1103827" cy="738664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ЦВР </a:t>
            </a:r>
            <a:r>
              <a:rPr lang="ru-RU" sz="1400" b="1" spc="-60" dirty="0" smtClean="0"/>
              <a:t>Советского </a:t>
            </a:r>
          </a:p>
          <a:p>
            <a:pPr algn="ctr"/>
            <a:r>
              <a:rPr lang="ru-RU" sz="1400" b="1" spc="-60" dirty="0" smtClean="0"/>
              <a:t>р-на </a:t>
            </a:r>
            <a:endParaRPr lang="ru-RU" sz="1400" b="1" spc="-6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026188" y="3368305"/>
            <a:ext cx="1222158" cy="738664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ЦВР </a:t>
            </a:r>
            <a:r>
              <a:rPr lang="ru-RU" sz="1400" b="1" spc="-90" dirty="0" smtClean="0"/>
              <a:t>Володарского</a:t>
            </a:r>
            <a:r>
              <a:rPr lang="ru-RU" sz="1400" b="1" spc="-60" dirty="0" smtClean="0"/>
              <a:t> р-на </a:t>
            </a:r>
            <a:endParaRPr lang="ru-RU" sz="1400" b="1" spc="-6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095976" y="3342283"/>
            <a:ext cx="1222160" cy="769441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ДДТ</a:t>
            </a:r>
          </a:p>
          <a:p>
            <a:pPr algn="ctr"/>
            <a:r>
              <a:rPr lang="ru-RU" sz="1400" b="1" spc="-90" dirty="0" smtClean="0"/>
              <a:t>Володарского </a:t>
            </a:r>
            <a:r>
              <a:rPr lang="ru-RU" sz="1400" b="1" spc="-60" dirty="0" smtClean="0"/>
              <a:t>р-на</a:t>
            </a:r>
            <a:r>
              <a:rPr lang="ru-RU" sz="1600" b="1" spc="-60" dirty="0" smtClean="0"/>
              <a:t> </a:t>
            </a:r>
            <a:endParaRPr lang="ru-RU" sz="1600" b="1" spc="-6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5324031" y="3320456"/>
            <a:ext cx="1105200" cy="738664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err="1" smtClean="0"/>
              <a:t>ЦДиЮТиЭ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 г. Брянска</a:t>
            </a:r>
          </a:p>
          <a:p>
            <a:pPr algn="ctr"/>
            <a:endParaRPr lang="ru-RU" sz="1400" b="1" spc="-6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435021" y="3299191"/>
            <a:ext cx="1105200" cy="738664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ЦДТ </a:t>
            </a:r>
          </a:p>
          <a:p>
            <a:pPr algn="ctr"/>
            <a:r>
              <a:rPr lang="ru-RU" sz="1400" b="1" dirty="0" smtClean="0"/>
              <a:t>г. Брянска</a:t>
            </a:r>
          </a:p>
          <a:p>
            <a:pPr algn="ctr"/>
            <a:endParaRPr lang="ru-RU" sz="1400" b="1" spc="-6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6152670" y="3517859"/>
            <a:ext cx="1308615" cy="523220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sz="1400" b="1" dirty="0" smtClean="0"/>
              <a:t>ОДО </a:t>
            </a:r>
          </a:p>
          <a:p>
            <a:pPr algn="ctr"/>
            <a:r>
              <a:rPr lang="ru-RU" sz="1400" b="1" dirty="0" smtClean="0"/>
              <a:t>Лицея № 27</a:t>
            </a:r>
            <a:endParaRPr lang="ru-RU" sz="14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6200000" flipH="1">
            <a:off x="1307799" y="3604436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3544181" y="3735571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632245" y="3739115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5603352" y="3689496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6648887" y="3724938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747585" y="3622157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2459659" y="3639878"/>
            <a:ext cx="818707" cy="106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42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a:spPr>
      <a:bodyPr lIns="0" tIns="0" rIns="0" bIns="0" rtlCol="0" anchor="t" anchorCtr="1"/>
      <a:lstStyle>
        <a:defPPr algn="ctr">
          <a:defRPr sz="1400" b="1" dirty="0">
            <a:solidFill>
              <a:srgbClr val="C00000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defRPr>
        </a:defPPr>
      </a:lstStyle>
      <a:style>
        <a:lnRef idx="1">
          <a:schemeClr val="accent1"/>
        </a:lnRef>
        <a:fillRef idx="1003">
          <a:schemeClr val="l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5526</TotalTime>
  <Words>1790</Words>
  <Application>Microsoft Office PowerPoint</Application>
  <PresentationFormat>Произвольный</PresentationFormat>
  <Paragraphs>470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научно-практическая конференция  «Целевая модель развития региональной системы дополнительного  образования детей Брянской области 2020 название муниципалитета</dc:title>
  <dc:creator>РМЦ</dc:creator>
  <cp:lastModifiedBy>ЦВР_Брянск</cp:lastModifiedBy>
  <cp:revision>2445</cp:revision>
  <cp:lastPrinted>2020-12-10T07:36:25Z</cp:lastPrinted>
  <dcterms:created xsi:type="dcterms:W3CDTF">2020-11-19T09:50:27Z</dcterms:created>
  <dcterms:modified xsi:type="dcterms:W3CDTF">2023-05-29T08:58:14Z</dcterms:modified>
</cp:coreProperties>
</file>