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70" r:id="rId6"/>
    <p:sldId id="269" r:id="rId7"/>
    <p:sldId id="262" r:id="rId8"/>
    <p:sldId id="263" r:id="rId9"/>
    <p:sldId id="266" r:id="rId10"/>
    <p:sldId id="258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83" d="100"/>
          <a:sy n="83" d="100"/>
        </p:scale>
        <p:origin x="-146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2FC50D-7A30-4D8C-AE0A-BF2AF82831C0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855371-7960-44FC-93FE-E5C8F54B88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way.com/ru" TargetMode="External"/><Relationship Id="rId2" Type="http://schemas.openxmlformats.org/officeDocument/2006/relationships/hyperlink" Target="https://edu.skysmart.ru/teacher/homework/limobozub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skysmart.ru/teacher/homework/limobozuba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regularverbs.ru/test/" TargetMode="External"/><Relationship Id="rId2" Type="http://schemas.openxmlformats.org/officeDocument/2006/relationships/hyperlink" Target="https://www.multitran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mmarway.com/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8298" y="2708920"/>
            <a:ext cx="81199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800" b="1" i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Английский на отлично» </a:t>
            </a:r>
            <a:endParaRPr lang="ru-RU" sz="4800" b="1" i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188640"/>
            <a:ext cx="76145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«Центр </a:t>
            </a:r>
            <a:r>
              <a: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внешкольной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работы» </a:t>
            </a:r>
          </a:p>
          <a:p>
            <a:pPr algn="ctr"/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Володарского </a:t>
            </a:r>
            <a:r>
              <a:rPr lang="ru-RU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района г. Брянска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63394" y="1408376"/>
            <a:ext cx="66951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Дополнительна общеобразовательная </a:t>
            </a: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общеразвивающая программа </a:t>
            </a:r>
          </a:p>
          <a:p>
            <a:pPr algn="ctr"/>
            <a:r>
              <a:rPr lang="ru-RU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социально-гуманитарной направленности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104" y="4869160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Авторы-составители:</a:t>
            </a:r>
          </a:p>
          <a:p>
            <a:r>
              <a:rPr lang="ru-RU" dirty="0" err="1" smtClean="0"/>
              <a:t>Никишонкова</a:t>
            </a:r>
            <a:r>
              <a:rPr lang="ru-RU" dirty="0" smtClean="0"/>
              <a:t> Е.В. </a:t>
            </a:r>
          </a:p>
          <a:p>
            <a:r>
              <a:rPr lang="ru-RU" dirty="0"/>
              <a:t>з</a:t>
            </a:r>
            <a:r>
              <a:rPr lang="ru-RU" dirty="0" smtClean="0"/>
              <a:t>ам. директора по МР</a:t>
            </a:r>
          </a:p>
          <a:p>
            <a:r>
              <a:rPr lang="ru-RU" dirty="0" err="1" smtClean="0"/>
              <a:t>Покора</a:t>
            </a:r>
            <a:r>
              <a:rPr lang="ru-RU" dirty="0" smtClean="0"/>
              <a:t> В. Н. </a:t>
            </a:r>
          </a:p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7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72" y="4293096"/>
            <a:ext cx="905427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Длительность непрерывной работы </a:t>
            </a:r>
          </a:p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компьютером для детей 13-14 лет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8827" y="5379434"/>
            <a:ext cx="35766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35 минут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2288" y="0"/>
            <a:ext cx="84794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Материально-технические 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условия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844824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b="1" dirty="0" smtClean="0"/>
              <a:t>Наличие компьютера или смартфона с доступом к сети Интернет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0960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41664" y="332656"/>
            <a:ext cx="78454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Дистанционная работа</a:t>
            </a:r>
            <a:endParaRPr lang="ru-RU" sz="4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700808"/>
            <a:ext cx="78496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3200" i="1" dirty="0" smtClean="0"/>
              <a:t>Большой объем самостоятельной работы</a:t>
            </a:r>
          </a:p>
          <a:p>
            <a:pPr marL="285750" indent="-285750">
              <a:buFont typeface="Courier New" pitchFamily="49" charset="0"/>
              <a:buChar char="o"/>
            </a:pPr>
            <a:endParaRPr lang="ru-RU" sz="3200" i="1" dirty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3200" i="1" dirty="0" smtClean="0"/>
              <a:t>Высокая мотивация и дисциплина</a:t>
            </a:r>
          </a:p>
          <a:p>
            <a:pPr marL="285750" indent="-285750">
              <a:buFont typeface="Courier New" pitchFamily="49" charset="0"/>
              <a:buChar char="o"/>
            </a:pPr>
            <a:endParaRPr lang="ru-RU" sz="3200" i="1" dirty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3200" i="1" dirty="0" smtClean="0"/>
              <a:t>Минимальный контакт с преподавателем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4651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988840"/>
            <a:ext cx="557877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00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6086" y="404664"/>
            <a:ext cx="75501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Дистанционное обучение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6086" y="1412776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4000" i="1" dirty="0" smtClean="0"/>
              <a:t>Технические возможности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4000" i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4000" i="1" dirty="0" smtClean="0"/>
              <a:t>Навыки пользователей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4000" i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4000" i="1" dirty="0" smtClean="0"/>
              <a:t>Интерактивность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4000" i="1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4000" i="1" dirty="0" smtClean="0"/>
              <a:t>Индивидуализация </a:t>
            </a:r>
            <a:endParaRPr lang="ru-RU" sz="40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26" y="1112550"/>
            <a:ext cx="7524328" cy="564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xit" presetSubtype="0" fill="hold" nodeType="afterEffect">
                                  <p:stCondLst>
                                    <p:cond delay="40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4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8208" y="1111970"/>
            <a:ext cx="712879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3600" dirty="0" smtClean="0"/>
              <a:t>Подготовка к написанию Всероссийской проверочной работы</a:t>
            </a:r>
          </a:p>
          <a:p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 Основные </a:t>
            </a: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адачи:</a:t>
            </a:r>
            <a:endParaRPr lang="ru-RU" sz="36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Дать необходимые теоретические знания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Сформировать практические навыки для успешного написания ВПР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8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dirty="0" smtClean="0"/>
              <a:t>Сформировать </a:t>
            </a:r>
            <a:r>
              <a:rPr lang="en-US" sz="2800" dirty="0" smtClean="0"/>
              <a:t>IT-</a:t>
            </a:r>
            <a:r>
              <a:rPr lang="ru-RU" sz="2800" dirty="0" smtClean="0"/>
              <a:t>компетенции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488977" y="188640"/>
            <a:ext cx="1950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Цель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91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476672"/>
            <a:ext cx="58575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Формы занятий</a:t>
            </a:r>
            <a:endParaRPr lang="ru-RU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2060848"/>
            <a:ext cx="68407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800" b="1" i="1" dirty="0" smtClean="0"/>
              <a:t>Чат-занятие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800" b="1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b="1" i="1" dirty="0" smtClean="0"/>
              <a:t>Веб-занятие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2800" b="1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800" b="1" i="1" dirty="0" smtClean="0"/>
              <a:t>Самостоятельная работа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3468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290" y="116632"/>
            <a:ext cx="817781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Планируемые результаты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628800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ru-RU" sz="3200" i="1" dirty="0"/>
              <a:t>понимать информацию в прослушанном тексте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i="1" dirty="0" smtClean="0"/>
              <a:t>осмысленно </a:t>
            </a:r>
            <a:r>
              <a:rPr lang="ru-RU" sz="3200" i="1" dirty="0"/>
              <a:t>читать текст вслух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i="1" dirty="0" smtClean="0"/>
              <a:t>составлять </a:t>
            </a:r>
            <a:r>
              <a:rPr lang="ru-RU" sz="3200" i="1" dirty="0"/>
              <a:t>монологическое высказывание с опорой на картинку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ru-RU" sz="3200" i="1" dirty="0" smtClean="0"/>
              <a:t>читать </a:t>
            </a:r>
            <a:r>
              <a:rPr lang="ru-RU" sz="3200" i="1" dirty="0"/>
              <a:t>с пониманием содержания текста</a:t>
            </a:r>
          </a:p>
          <a:p>
            <a:pPr marL="457200" indent="-457200">
              <a:buFont typeface="Wingdings" pitchFamily="2" charset="2"/>
              <a:buChar char="q"/>
            </a:pP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307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22759"/>
              </p:ext>
            </p:extLst>
          </p:nvPr>
        </p:nvGraphicFramePr>
        <p:xfrm>
          <a:off x="1475656" y="1195623"/>
          <a:ext cx="6120681" cy="51269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2016162"/>
                <a:gridCol w="576206"/>
                <a:gridCol w="493810"/>
                <a:gridCol w="493810"/>
                <a:gridCol w="2180653"/>
              </a:tblGrid>
              <a:tr h="50976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</a:t>
                      </a:r>
                      <a:r>
                        <a:rPr lang="ru-RU" sz="1200" dirty="0" smtClean="0">
                          <a:effectLst/>
                        </a:rPr>
                        <a:t>темы/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Электронные образовательные ресурсы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часов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Формы </a:t>
                      </a:r>
                      <a:r>
                        <a:rPr lang="ru-RU" sz="1200" dirty="0" smtClean="0">
                          <a:effectLst/>
                        </a:rPr>
                        <a:t>аттестации/ контроля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</a:tr>
              <a:tr h="535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теория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практика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08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Вводное </a:t>
                      </a:r>
                      <a:r>
                        <a:rPr lang="ru-RU" sz="1200" dirty="0" smtClean="0">
                          <a:effectLst/>
                        </a:rPr>
                        <a:t>занятие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hlinkClick r:id="rId2"/>
                        </a:rPr>
                        <a:t>https://</a:t>
                      </a:r>
                      <a:r>
                        <a:rPr lang="ru-RU" sz="1200" u="sng" dirty="0" smtClean="0">
                          <a:hlinkClick r:id="rId2"/>
                          <a:hlinkMouseOver r:id="" action="ppaction://hlinkshowjump?jump=nextslide"/>
                        </a:rPr>
                        <a:t>edu.skysmart.ru/teacher/homework/limobozuba</a:t>
                      </a:r>
                      <a:endParaRPr lang="ru-RU" sz="1200" dirty="0" smtClean="0"/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Беседа, </a:t>
                      </a:r>
                      <a:r>
                        <a:rPr lang="ru-RU" sz="1200" dirty="0" smtClean="0">
                          <a:effectLst/>
                        </a:rPr>
                        <a:t>тестирование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</a:tr>
              <a:tr h="10708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Глагол </a:t>
                      </a:r>
                      <a:r>
                        <a:rPr lang="ru-RU" sz="1200" dirty="0" err="1">
                          <a:effectLst/>
                        </a:rPr>
                        <a:t>to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>
                          <a:effectLst/>
                        </a:rPr>
                        <a:t>be</a:t>
                      </a:r>
                      <a:endParaRPr lang="ru-RU" sz="1200" dirty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(Утвердительная и вопросительная формы</a:t>
                      </a:r>
                      <a:r>
                        <a:rPr lang="ru-RU" sz="1200" dirty="0" smtClean="0">
                          <a:effectLst/>
                        </a:rPr>
                        <a:t>) </a:t>
                      </a:r>
                      <a:r>
                        <a:rPr lang="ru-RU" sz="1200" u="sng" dirty="0" smtClean="0">
                          <a:hlinkClick r:id="rId3"/>
                        </a:rPr>
                        <a:t>https://grammarway.com/ru</a:t>
                      </a:r>
                      <a:endParaRPr lang="ru-RU" sz="1200" dirty="0" smtClean="0"/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Практическое задание, </a:t>
                      </a:r>
                      <a:r>
                        <a:rPr lang="ru-RU" sz="1200" dirty="0" smtClean="0">
                          <a:effectLst/>
                        </a:rPr>
                        <a:t>тестирование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</a:tr>
              <a:tr h="8031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Глагол </a:t>
                      </a:r>
                      <a:r>
                        <a:rPr lang="ru-RU" sz="1200" dirty="0" err="1">
                          <a:effectLst/>
                        </a:rPr>
                        <a:t>to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err="1">
                          <a:effectLst/>
                        </a:rPr>
                        <a:t>be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(Отрицательная форма)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Тестирование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</a:tr>
              <a:tr h="8031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Указательные местоимения: this/that, these/those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Лексические игры, тестирование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493" marR="38493" marT="0" marB="0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31640" y="188640"/>
            <a:ext cx="5917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Учебный план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646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188640"/>
            <a:ext cx="58807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Интерактивная </a:t>
            </a:r>
          </a:p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рабочая тетрадь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2132856"/>
            <a:ext cx="8183880" cy="3657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45904" y="180876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3"/>
              </a:rPr>
              <a:t>https://</a:t>
            </a:r>
            <a:r>
              <a:rPr lang="ru-RU" u="sng" dirty="0">
                <a:hlinkClick r:id="rId3"/>
                <a:hlinkMouseOver r:id="" action="ppaction://hlinkshowjump?jump=nextslide"/>
              </a:rPr>
              <a:t>edu.skysmart.ru/teacher/homework/limobozuba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4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39752" y="548680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SkySmart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916832"/>
            <a:ext cx="65527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3200" i="1" dirty="0" smtClean="0"/>
              <a:t>Нельзя скопировать задание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3200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3200" i="1" dirty="0" smtClean="0"/>
              <a:t>Несколько вариантов заданий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3200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3200" i="1" dirty="0" smtClean="0"/>
              <a:t>Темы соответствуют учебному плану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3200" i="1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3200" i="1" dirty="0" smtClean="0"/>
              <a:t>Выбор режима работы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34371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3190" y="260648"/>
            <a:ext cx="821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Электроный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словарь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>
            <a:hlinkClick r:id="rId2"/>
          </p:cNvPr>
          <p:cNvSpPr txBox="1"/>
          <p:nvPr/>
        </p:nvSpPr>
        <p:spPr>
          <a:xfrm>
            <a:off x="683568" y="118397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2"/>
              </a:rPr>
              <a:t>https://www.multitran.com/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57301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3"/>
              </a:rPr>
              <a:t>https://</a:t>
            </a:r>
            <a:r>
              <a:rPr lang="ru-RU" u="sng" dirty="0" smtClean="0">
                <a:hlinkClick r:id="rId3"/>
              </a:rPr>
              <a:t>www.irregularverbs.ru/test/</a:t>
            </a:r>
            <a:endParaRPr lang="ru-RU" u="sng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74662" y="4149080"/>
            <a:ext cx="82652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Грамматический справочник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048" y="505800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hlinkClick r:id="rId4"/>
              </a:rPr>
              <a:t>https://grammarway.com/ru</a:t>
            </a:r>
            <a:endParaRPr lang="ru-RU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059" y="1684479"/>
            <a:ext cx="867692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Тестирование на знание </a:t>
            </a:r>
          </a:p>
          <a:p>
            <a:pPr algn="ctr"/>
            <a:r>
              <a:rPr lang="ru-RU" sz="48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неправильных глаголов</a:t>
            </a:r>
          </a:p>
        </p:txBody>
      </p:sp>
    </p:spTree>
    <p:extLst>
      <p:ext uri="{BB962C8B-B14F-4D97-AF65-F5344CB8AC3E}">
        <p14:creationId xmlns:p14="http://schemas.microsoft.com/office/powerpoint/2010/main" val="198661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10310</TotalTime>
  <Words>242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Вероника</dc:creator>
  <cp:lastModifiedBy>Вероника</cp:lastModifiedBy>
  <cp:revision>40</cp:revision>
  <dcterms:created xsi:type="dcterms:W3CDTF">2021-04-19T15:29:54Z</dcterms:created>
  <dcterms:modified xsi:type="dcterms:W3CDTF">2021-05-19T21:48:56Z</dcterms:modified>
</cp:coreProperties>
</file>