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ms-office.drawingml.diagramDrawing+xml" PartName="/ppt/diagrams/drawing2.xml"/>
  <Override ContentType="application/vnd.openxmlformats-officedocument.drawingml.diagramStyle+xml" PartName="/ppt/diagrams/quickStyle4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drawingml.diagramStyle+xml" PartName="/ppt/diagrams/quickStyle2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drawingml.diagramLayout+xml" PartName="/ppt/diagrams/layout5.xml"/>
  <Override ContentType="application/vnd.openxmlformats-officedocument.drawingml.diagramLayout+xml" PartName="/ppt/diagrams/layout3.xml"/>
  <Override ContentType="application/vnd.openxmlformats-officedocument.drawingml.diagramData+xml" PartName="/ppt/diagrams/data4.xml"/>
  <Override ContentType="application/vnd.openxmlformats-officedocument.drawingml.diagramLayout+xml" PartName="/ppt/diagrams/layout1.xml"/>
  <Override ContentType="application/vnd.openxmlformats-officedocument.drawingml.diagramData+xml" PartName="/ppt/diagrams/data2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officedocument.drawingml.diagramColors+xml" PartName="/ppt/diagrams/colors3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ms-office.drawingml.diagramDrawing+xml" PartName="/ppt/diagrams/drawing5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drawingml.diagramColors+xml" PartName="/ppt/diagrams/colors2.xml"/>
  <Override ContentType="application/vnd.ms-office.drawingml.diagramDrawing+xml" PartName="/ppt/diagrams/drawing3.xml"/>
  <Override ContentType="application/vnd.openxmlformats-officedocument.drawingml.diagramStyle+xml" PartName="/ppt/diagrams/quickStyle5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ms-office.drawingml.diagramDrawing+xml" PartName="/ppt/diagrams/drawing1.xml"/>
  <Override ContentType="application/vnd.openxmlformats-officedocument.drawingml.diagramStyle+xml" PartName="/ppt/diagrams/quickStyle3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drawingml.diagramStyle+xml" PartName="/ppt/diagrams/quickStyle1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drawingml.diagramLayout+xml" PartName="/ppt/diagrams/layout4.xml"/>
  <Default ContentType="image/vnd.ms-photo" Extension="wdp"/>
  <Override ContentType="application/vnd.openxmlformats-officedocument.presentationml.slideLayout+xml" PartName="/ppt/slideLayouts/slideLayout10.xml"/>
  <Override ContentType="application/vnd.openxmlformats-officedocument.drawingml.diagramLayout+xml" PartName="/ppt/diagrams/layout2.xml"/>
  <Override ContentType="application/vnd.openxmlformats-officedocument.drawingml.diagramData+xml" PartName="/ppt/diagrams/data5.xml"/>
  <Override ContentType="application/vnd.openxmlformats-officedocument.drawingml.diagramData+xml" PartName="/ppt/diagrams/data3.xml"/>
  <Override ContentType="application/vnd.openxmlformats-officedocument.drawingml.diagramColors+xml" PartName="/ppt/diagrams/colors5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5" r:id="rId3"/>
    <p:sldId id="303" r:id="rId4"/>
    <p:sldId id="304" r:id="rId5"/>
    <p:sldId id="309" r:id="rId6"/>
    <p:sldId id="310" r:id="rId7"/>
    <p:sldId id="270" r:id="rId8"/>
    <p:sldId id="305" r:id="rId9"/>
    <p:sldId id="273" r:id="rId10"/>
    <p:sldId id="271" r:id="rId11"/>
    <p:sldId id="274" r:id="rId12"/>
    <p:sldId id="278" r:id="rId13"/>
    <p:sldId id="277" r:id="rId14"/>
    <p:sldId id="280" r:id="rId15"/>
    <p:sldId id="306" r:id="rId16"/>
    <p:sldId id="279" r:id="rId17"/>
    <p:sldId id="282" r:id="rId18"/>
    <p:sldId id="281" r:id="rId19"/>
    <p:sldId id="291" r:id="rId20"/>
    <p:sldId id="307" r:id="rId21"/>
    <p:sldId id="283" r:id="rId22"/>
    <p:sldId id="290" r:id="rId23"/>
    <p:sldId id="289" r:id="rId24"/>
    <p:sldId id="293" r:id="rId25"/>
    <p:sldId id="308" r:id="rId26"/>
    <p:sldId id="284" r:id="rId27"/>
    <p:sldId id="285" r:id="rId28"/>
    <p:sldId id="300" r:id="rId29"/>
    <p:sldId id="311" r:id="rId30"/>
    <p:sldId id="286" r:id="rId31"/>
    <p:sldId id="294" r:id="rId32"/>
    <p:sldId id="298" r:id="rId33"/>
    <p:sldId id="296" r:id="rId34"/>
    <p:sldId id="297" r:id="rId35"/>
    <p:sldId id="312" r:id="rId36"/>
    <p:sldId id="313" r:id="rId37"/>
    <p:sldId id="31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B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D9A4B-ED6E-490E-8301-E4BDD016E692}" type="doc">
      <dgm:prSet loTypeId="urn:microsoft.com/office/officeart/2005/8/layout/process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93CB62-1EB0-4D8D-AD57-54FFCE69C5F5}">
      <dgm:prSet phldrT="[Текст]" custT="1"/>
      <dgm:spPr/>
      <dgm:t>
        <a:bodyPr/>
        <a:lstStyle/>
        <a:p>
          <a:r>
            <a:rPr lang="ru-RU" sz="2200" b="1" dirty="0" smtClean="0"/>
            <a:t>1 год обучения (1 ступень)</a:t>
          </a:r>
          <a:endParaRPr lang="ru-RU" sz="2200" b="1" dirty="0"/>
        </a:p>
      </dgm:t>
    </dgm:pt>
    <dgm:pt modelId="{E3E683BD-95AC-4BE7-A763-E903494FFEFC}" type="parTrans" cxnId="{EF43A6DA-1ECC-433D-AB04-DDCC9B196A79}">
      <dgm:prSet/>
      <dgm:spPr/>
      <dgm:t>
        <a:bodyPr/>
        <a:lstStyle/>
        <a:p>
          <a:endParaRPr lang="ru-RU"/>
        </a:p>
      </dgm:t>
    </dgm:pt>
    <dgm:pt modelId="{A84D993E-EE95-4F1E-B0C4-B5301850D5AF}" type="sibTrans" cxnId="{EF43A6DA-1ECC-433D-AB04-DDCC9B196A79}">
      <dgm:prSet/>
      <dgm:spPr/>
      <dgm:t>
        <a:bodyPr/>
        <a:lstStyle/>
        <a:p>
          <a:endParaRPr lang="ru-RU"/>
        </a:p>
      </dgm:t>
    </dgm:pt>
    <dgm:pt modelId="{BFD336AE-29F0-4B5F-AF96-04A9908B396C}">
      <dgm:prSet phldrT="[Текст]"/>
      <dgm:spPr/>
      <dgm:t>
        <a:bodyPr/>
        <a:lstStyle/>
        <a:p>
          <a:r>
            <a:rPr lang="ru-RU" b="1" i="1" dirty="0" smtClean="0"/>
            <a:t>5 лет</a:t>
          </a:r>
          <a:endParaRPr lang="ru-RU" b="1" i="1" dirty="0"/>
        </a:p>
      </dgm:t>
    </dgm:pt>
    <dgm:pt modelId="{800BC71B-B569-4728-8461-BC3EABB91976}" type="parTrans" cxnId="{78318C7C-DC55-4E9E-ADDA-D2DEF2E9585B}">
      <dgm:prSet/>
      <dgm:spPr/>
      <dgm:t>
        <a:bodyPr/>
        <a:lstStyle/>
        <a:p>
          <a:endParaRPr lang="ru-RU"/>
        </a:p>
      </dgm:t>
    </dgm:pt>
    <dgm:pt modelId="{BAD42FCB-0F13-4C0C-B61F-C30B7C544377}" type="sibTrans" cxnId="{78318C7C-DC55-4E9E-ADDA-D2DEF2E9585B}">
      <dgm:prSet/>
      <dgm:spPr/>
      <dgm:t>
        <a:bodyPr/>
        <a:lstStyle/>
        <a:p>
          <a:endParaRPr lang="ru-RU"/>
        </a:p>
      </dgm:t>
    </dgm:pt>
    <dgm:pt modelId="{DB515A4E-DFC1-49DF-9C48-FD1C83802F25}">
      <dgm:prSet phldrT="[Текст]" custT="1"/>
      <dgm:spPr/>
      <dgm:t>
        <a:bodyPr/>
        <a:lstStyle/>
        <a:p>
          <a:r>
            <a:rPr lang="ru-RU" sz="2200" b="1" dirty="0" smtClean="0"/>
            <a:t>2 год обучения (2 ступень)</a:t>
          </a:r>
          <a:endParaRPr lang="ru-RU" sz="2200" b="1" dirty="0"/>
        </a:p>
      </dgm:t>
    </dgm:pt>
    <dgm:pt modelId="{BF01DCD0-B85A-499B-8B97-049B716E4F09}" type="parTrans" cxnId="{0B1F6FFC-C5C5-4A50-A844-A6971489EFEE}">
      <dgm:prSet/>
      <dgm:spPr/>
      <dgm:t>
        <a:bodyPr/>
        <a:lstStyle/>
        <a:p>
          <a:endParaRPr lang="ru-RU"/>
        </a:p>
      </dgm:t>
    </dgm:pt>
    <dgm:pt modelId="{114DD18C-B14A-43C7-AA73-399A6D59E20E}" type="sibTrans" cxnId="{0B1F6FFC-C5C5-4A50-A844-A6971489EFEE}">
      <dgm:prSet/>
      <dgm:spPr/>
      <dgm:t>
        <a:bodyPr/>
        <a:lstStyle/>
        <a:p>
          <a:endParaRPr lang="ru-RU"/>
        </a:p>
      </dgm:t>
    </dgm:pt>
    <dgm:pt modelId="{583C5E32-1D2A-4246-992E-CAFF1AD5A8E7}">
      <dgm:prSet phldrT="[Текст]"/>
      <dgm:spPr/>
      <dgm:t>
        <a:bodyPr/>
        <a:lstStyle/>
        <a:p>
          <a:r>
            <a:rPr lang="ru-RU" b="1" i="1" dirty="0" smtClean="0"/>
            <a:t>6 лет</a:t>
          </a:r>
          <a:endParaRPr lang="ru-RU" b="1" i="1" dirty="0"/>
        </a:p>
      </dgm:t>
    </dgm:pt>
    <dgm:pt modelId="{FADB183C-470D-4881-B7B5-55F17E8B4E9E}" type="parTrans" cxnId="{5FEC310D-36C0-4D24-9311-4511A3292E00}">
      <dgm:prSet/>
      <dgm:spPr/>
      <dgm:t>
        <a:bodyPr/>
        <a:lstStyle/>
        <a:p>
          <a:endParaRPr lang="ru-RU"/>
        </a:p>
      </dgm:t>
    </dgm:pt>
    <dgm:pt modelId="{FED8C7D6-40A8-4918-B031-4A3C233BD45B}" type="sibTrans" cxnId="{5FEC310D-36C0-4D24-9311-4511A3292E00}">
      <dgm:prSet/>
      <dgm:spPr/>
      <dgm:t>
        <a:bodyPr/>
        <a:lstStyle/>
        <a:p>
          <a:endParaRPr lang="ru-RU"/>
        </a:p>
      </dgm:t>
    </dgm:pt>
    <dgm:pt modelId="{F8901DF7-669D-4080-AD6E-3EDB15B62031}" type="pres">
      <dgm:prSet presAssocID="{1FDD9A4B-ED6E-490E-8301-E4BDD016E6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756294-618C-4141-9812-3BA6EB0F8EE9}" type="pres">
      <dgm:prSet presAssocID="{DB515A4E-DFC1-49DF-9C48-FD1C83802F25}" presName="boxAndChildren" presStyleCnt="0"/>
      <dgm:spPr/>
    </dgm:pt>
    <dgm:pt modelId="{A9A086C0-F0BA-4944-BEA6-5CB08106C749}" type="pres">
      <dgm:prSet presAssocID="{DB515A4E-DFC1-49DF-9C48-FD1C83802F25}" presName="parentTextBox" presStyleLbl="node1" presStyleIdx="0" presStyleCnt="2"/>
      <dgm:spPr/>
      <dgm:t>
        <a:bodyPr/>
        <a:lstStyle/>
        <a:p>
          <a:endParaRPr lang="ru-RU"/>
        </a:p>
      </dgm:t>
    </dgm:pt>
    <dgm:pt modelId="{A109EAC8-9E7E-458F-BCD9-6D564A2C609C}" type="pres">
      <dgm:prSet presAssocID="{DB515A4E-DFC1-49DF-9C48-FD1C83802F25}" presName="entireBox" presStyleLbl="node1" presStyleIdx="0" presStyleCnt="2"/>
      <dgm:spPr/>
      <dgm:t>
        <a:bodyPr/>
        <a:lstStyle/>
        <a:p>
          <a:endParaRPr lang="ru-RU"/>
        </a:p>
      </dgm:t>
    </dgm:pt>
    <dgm:pt modelId="{FCD50BB1-C256-4BDA-AF82-FC021478A5A1}" type="pres">
      <dgm:prSet presAssocID="{DB515A4E-DFC1-49DF-9C48-FD1C83802F25}" presName="descendantBox" presStyleCnt="0"/>
      <dgm:spPr/>
    </dgm:pt>
    <dgm:pt modelId="{F32D45ED-0C8E-42CC-B35D-C79BAD3E13D5}" type="pres">
      <dgm:prSet presAssocID="{583C5E32-1D2A-4246-992E-CAFF1AD5A8E7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D17A8-CAAE-4AF5-AB3E-E6B3460E87A3}" type="pres">
      <dgm:prSet presAssocID="{A84D993E-EE95-4F1E-B0C4-B5301850D5AF}" presName="sp" presStyleCnt="0"/>
      <dgm:spPr/>
    </dgm:pt>
    <dgm:pt modelId="{8C3472BB-3BAF-4D23-AE85-579D56860C16}" type="pres">
      <dgm:prSet presAssocID="{E193CB62-1EB0-4D8D-AD57-54FFCE69C5F5}" presName="arrowAndChildren" presStyleCnt="0"/>
      <dgm:spPr/>
    </dgm:pt>
    <dgm:pt modelId="{D44F7A26-4D80-4003-B334-BC1090FA3D8A}" type="pres">
      <dgm:prSet presAssocID="{E193CB62-1EB0-4D8D-AD57-54FFCE69C5F5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8B58C389-9D94-42E4-9B51-B41E929C0C37}" type="pres">
      <dgm:prSet presAssocID="{E193CB62-1EB0-4D8D-AD57-54FFCE69C5F5}" presName="arrow" presStyleLbl="node1" presStyleIdx="1" presStyleCnt="2" custLinFactNeighborX="-6640" custLinFactNeighborY="-72229"/>
      <dgm:spPr/>
      <dgm:t>
        <a:bodyPr/>
        <a:lstStyle/>
        <a:p>
          <a:endParaRPr lang="ru-RU"/>
        </a:p>
      </dgm:t>
    </dgm:pt>
    <dgm:pt modelId="{D824F69C-A59B-454C-9FF8-A393ED696BCA}" type="pres">
      <dgm:prSet presAssocID="{E193CB62-1EB0-4D8D-AD57-54FFCE69C5F5}" presName="descendantArrow" presStyleCnt="0"/>
      <dgm:spPr/>
    </dgm:pt>
    <dgm:pt modelId="{86B1614D-7208-4D76-AFC9-029E6308F2E7}" type="pres">
      <dgm:prSet presAssocID="{BFD336AE-29F0-4B5F-AF96-04A9908B396C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070CB3-4AC6-43A8-8DA8-838C7EC60133}" type="presOf" srcId="{DB515A4E-DFC1-49DF-9C48-FD1C83802F25}" destId="{A109EAC8-9E7E-458F-BCD9-6D564A2C609C}" srcOrd="1" destOrd="0" presId="urn:microsoft.com/office/officeart/2005/8/layout/process4"/>
    <dgm:cxn modelId="{942813C0-CF55-4340-8D36-78EF06330F91}" type="presOf" srcId="{583C5E32-1D2A-4246-992E-CAFF1AD5A8E7}" destId="{F32D45ED-0C8E-42CC-B35D-C79BAD3E13D5}" srcOrd="0" destOrd="0" presId="urn:microsoft.com/office/officeart/2005/8/layout/process4"/>
    <dgm:cxn modelId="{02F74D1C-6946-4295-BA1E-46C9890EECCF}" type="presOf" srcId="{BFD336AE-29F0-4B5F-AF96-04A9908B396C}" destId="{86B1614D-7208-4D76-AFC9-029E6308F2E7}" srcOrd="0" destOrd="0" presId="urn:microsoft.com/office/officeart/2005/8/layout/process4"/>
    <dgm:cxn modelId="{DF678331-FA02-4FBD-A073-8A6BBD92FAFF}" type="presOf" srcId="{DB515A4E-DFC1-49DF-9C48-FD1C83802F25}" destId="{A9A086C0-F0BA-4944-BEA6-5CB08106C749}" srcOrd="0" destOrd="0" presId="urn:microsoft.com/office/officeart/2005/8/layout/process4"/>
    <dgm:cxn modelId="{FF63125C-7D69-4B70-8F38-EFE6306711EA}" type="presOf" srcId="{E193CB62-1EB0-4D8D-AD57-54FFCE69C5F5}" destId="{D44F7A26-4D80-4003-B334-BC1090FA3D8A}" srcOrd="0" destOrd="0" presId="urn:microsoft.com/office/officeart/2005/8/layout/process4"/>
    <dgm:cxn modelId="{0B1F6FFC-C5C5-4A50-A844-A6971489EFEE}" srcId="{1FDD9A4B-ED6E-490E-8301-E4BDD016E692}" destId="{DB515A4E-DFC1-49DF-9C48-FD1C83802F25}" srcOrd="1" destOrd="0" parTransId="{BF01DCD0-B85A-499B-8B97-049B716E4F09}" sibTransId="{114DD18C-B14A-43C7-AA73-399A6D59E20E}"/>
    <dgm:cxn modelId="{78318C7C-DC55-4E9E-ADDA-D2DEF2E9585B}" srcId="{E193CB62-1EB0-4D8D-AD57-54FFCE69C5F5}" destId="{BFD336AE-29F0-4B5F-AF96-04A9908B396C}" srcOrd="0" destOrd="0" parTransId="{800BC71B-B569-4728-8461-BC3EABB91976}" sibTransId="{BAD42FCB-0F13-4C0C-B61F-C30B7C544377}"/>
    <dgm:cxn modelId="{7D64D03F-4B90-4108-9DC3-B2EE5BDDB640}" type="presOf" srcId="{E193CB62-1EB0-4D8D-AD57-54FFCE69C5F5}" destId="{8B58C389-9D94-42E4-9B51-B41E929C0C37}" srcOrd="1" destOrd="0" presId="urn:microsoft.com/office/officeart/2005/8/layout/process4"/>
    <dgm:cxn modelId="{C619844C-89D8-42D7-8E98-A1B402711F78}" type="presOf" srcId="{1FDD9A4B-ED6E-490E-8301-E4BDD016E692}" destId="{F8901DF7-669D-4080-AD6E-3EDB15B62031}" srcOrd="0" destOrd="0" presId="urn:microsoft.com/office/officeart/2005/8/layout/process4"/>
    <dgm:cxn modelId="{5FEC310D-36C0-4D24-9311-4511A3292E00}" srcId="{DB515A4E-DFC1-49DF-9C48-FD1C83802F25}" destId="{583C5E32-1D2A-4246-992E-CAFF1AD5A8E7}" srcOrd="0" destOrd="0" parTransId="{FADB183C-470D-4881-B7B5-55F17E8B4E9E}" sibTransId="{FED8C7D6-40A8-4918-B031-4A3C233BD45B}"/>
    <dgm:cxn modelId="{EF43A6DA-1ECC-433D-AB04-DDCC9B196A79}" srcId="{1FDD9A4B-ED6E-490E-8301-E4BDD016E692}" destId="{E193CB62-1EB0-4D8D-AD57-54FFCE69C5F5}" srcOrd="0" destOrd="0" parTransId="{E3E683BD-95AC-4BE7-A763-E903494FFEFC}" sibTransId="{A84D993E-EE95-4F1E-B0C4-B5301850D5AF}"/>
    <dgm:cxn modelId="{246B091D-60C1-4A7A-86F1-D1620B37BFE3}" type="presParOf" srcId="{F8901DF7-669D-4080-AD6E-3EDB15B62031}" destId="{0F756294-618C-4141-9812-3BA6EB0F8EE9}" srcOrd="0" destOrd="0" presId="urn:microsoft.com/office/officeart/2005/8/layout/process4"/>
    <dgm:cxn modelId="{F686BCE7-17EF-4BBE-83B8-F53D7C8399DA}" type="presParOf" srcId="{0F756294-618C-4141-9812-3BA6EB0F8EE9}" destId="{A9A086C0-F0BA-4944-BEA6-5CB08106C749}" srcOrd="0" destOrd="0" presId="urn:microsoft.com/office/officeart/2005/8/layout/process4"/>
    <dgm:cxn modelId="{0C95303E-E24A-429D-A960-809D19A34D4B}" type="presParOf" srcId="{0F756294-618C-4141-9812-3BA6EB0F8EE9}" destId="{A109EAC8-9E7E-458F-BCD9-6D564A2C609C}" srcOrd="1" destOrd="0" presId="urn:microsoft.com/office/officeart/2005/8/layout/process4"/>
    <dgm:cxn modelId="{D9C5312E-A112-4FC1-985C-14EF1E8EE27A}" type="presParOf" srcId="{0F756294-618C-4141-9812-3BA6EB0F8EE9}" destId="{FCD50BB1-C256-4BDA-AF82-FC021478A5A1}" srcOrd="2" destOrd="0" presId="urn:microsoft.com/office/officeart/2005/8/layout/process4"/>
    <dgm:cxn modelId="{17BDA275-0B42-4B02-B9A2-5E9909938171}" type="presParOf" srcId="{FCD50BB1-C256-4BDA-AF82-FC021478A5A1}" destId="{F32D45ED-0C8E-42CC-B35D-C79BAD3E13D5}" srcOrd="0" destOrd="0" presId="urn:microsoft.com/office/officeart/2005/8/layout/process4"/>
    <dgm:cxn modelId="{833ECB36-E93F-4647-BE15-D4A946272D9E}" type="presParOf" srcId="{F8901DF7-669D-4080-AD6E-3EDB15B62031}" destId="{8C6D17A8-CAAE-4AF5-AB3E-E6B3460E87A3}" srcOrd="1" destOrd="0" presId="urn:microsoft.com/office/officeart/2005/8/layout/process4"/>
    <dgm:cxn modelId="{19B9A52E-00EF-4F98-AC3B-CC6473127564}" type="presParOf" srcId="{F8901DF7-669D-4080-AD6E-3EDB15B62031}" destId="{8C3472BB-3BAF-4D23-AE85-579D56860C16}" srcOrd="2" destOrd="0" presId="urn:microsoft.com/office/officeart/2005/8/layout/process4"/>
    <dgm:cxn modelId="{EDB7873F-BAB6-496A-AC7A-D3EEF1C70A93}" type="presParOf" srcId="{8C3472BB-3BAF-4D23-AE85-579D56860C16}" destId="{D44F7A26-4D80-4003-B334-BC1090FA3D8A}" srcOrd="0" destOrd="0" presId="urn:microsoft.com/office/officeart/2005/8/layout/process4"/>
    <dgm:cxn modelId="{90EB3BDA-2C3C-4555-9B42-B6FBB3D25CC5}" type="presParOf" srcId="{8C3472BB-3BAF-4D23-AE85-579D56860C16}" destId="{8B58C389-9D94-42E4-9B51-B41E929C0C37}" srcOrd="1" destOrd="0" presId="urn:microsoft.com/office/officeart/2005/8/layout/process4"/>
    <dgm:cxn modelId="{D80234F2-EE1C-4A9A-883D-AF4BDA27D385}" type="presParOf" srcId="{8C3472BB-3BAF-4D23-AE85-579D56860C16}" destId="{D824F69C-A59B-454C-9FF8-A393ED696BCA}" srcOrd="2" destOrd="0" presId="urn:microsoft.com/office/officeart/2005/8/layout/process4"/>
    <dgm:cxn modelId="{2812C68D-427B-4A2F-A9A0-D78C8336B7EE}" type="presParOf" srcId="{D824F69C-A59B-454C-9FF8-A393ED696BCA}" destId="{86B1614D-7208-4D76-AFC9-029E6308F2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25AC2-631A-4049-9304-1FEA9E2AC74E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F004C5D-DC46-4F71-8A27-26BFA56381E3}">
      <dgm:prSet phldrT="[Текст]"/>
      <dgm:spPr/>
      <dgm:t>
        <a:bodyPr/>
        <a:lstStyle/>
        <a:p>
          <a:r>
            <a:rPr lang="ru-RU" dirty="0" smtClean="0"/>
            <a:t>36</a:t>
          </a:r>
          <a:endParaRPr lang="ru-RU" dirty="0"/>
        </a:p>
      </dgm:t>
    </dgm:pt>
    <dgm:pt modelId="{48C23C92-13F9-4F2E-89E4-BA7B4D0D22BC}" type="parTrans" cxnId="{FC62F783-6FC9-4EB6-916D-D7B4A0CCC327}">
      <dgm:prSet/>
      <dgm:spPr/>
      <dgm:t>
        <a:bodyPr/>
        <a:lstStyle/>
        <a:p>
          <a:endParaRPr lang="ru-RU"/>
        </a:p>
      </dgm:t>
    </dgm:pt>
    <dgm:pt modelId="{8E26FA27-BE8D-47DC-85E2-903C63926EF9}" type="sibTrans" cxnId="{FC62F783-6FC9-4EB6-916D-D7B4A0CCC327}">
      <dgm:prSet/>
      <dgm:spPr/>
      <dgm:t>
        <a:bodyPr/>
        <a:lstStyle/>
        <a:p>
          <a:endParaRPr lang="ru-RU"/>
        </a:p>
      </dgm:t>
    </dgm:pt>
    <dgm:pt modelId="{B5487DF3-B498-4545-B150-5C2386ED70FA}">
      <dgm:prSet phldrT="[Текст]"/>
      <dgm:spPr/>
      <dgm:t>
        <a:bodyPr/>
        <a:lstStyle/>
        <a:p>
          <a:r>
            <a:rPr lang="ru-RU" dirty="0" smtClean="0"/>
            <a:t>МАТЕМАТИКА</a:t>
          </a:r>
          <a:endParaRPr lang="ru-RU" dirty="0"/>
        </a:p>
      </dgm:t>
    </dgm:pt>
    <dgm:pt modelId="{0B0592DF-B29A-470B-A5B5-9EF48A553E09}" type="parTrans" cxnId="{37F52FC9-EEEF-41E5-A76C-F379532D00FB}">
      <dgm:prSet/>
      <dgm:spPr/>
      <dgm:t>
        <a:bodyPr/>
        <a:lstStyle/>
        <a:p>
          <a:endParaRPr lang="ru-RU"/>
        </a:p>
      </dgm:t>
    </dgm:pt>
    <dgm:pt modelId="{2BD2F5EF-0AF4-4DF1-9532-E967B3F87E7E}" type="sibTrans" cxnId="{37F52FC9-EEEF-41E5-A76C-F379532D00FB}">
      <dgm:prSet/>
      <dgm:spPr/>
      <dgm:t>
        <a:bodyPr/>
        <a:lstStyle/>
        <a:p>
          <a:endParaRPr lang="ru-RU"/>
        </a:p>
      </dgm:t>
    </dgm:pt>
    <dgm:pt modelId="{E457E8E6-07F1-417F-A4EE-DCA7867188A0}">
      <dgm:prSet phldrT="[Текст]"/>
      <dgm:spPr/>
      <dgm:t>
        <a:bodyPr/>
        <a:lstStyle/>
        <a:p>
          <a:r>
            <a:rPr lang="ru-RU" dirty="0" smtClean="0"/>
            <a:t>36</a:t>
          </a:r>
          <a:endParaRPr lang="ru-RU" dirty="0"/>
        </a:p>
      </dgm:t>
    </dgm:pt>
    <dgm:pt modelId="{433CC022-0E07-4454-B1B1-24EA148E327E}" type="parTrans" cxnId="{E591423A-5D38-4F1C-9B9A-89D82EFE7884}">
      <dgm:prSet/>
      <dgm:spPr/>
      <dgm:t>
        <a:bodyPr/>
        <a:lstStyle/>
        <a:p>
          <a:endParaRPr lang="ru-RU"/>
        </a:p>
      </dgm:t>
    </dgm:pt>
    <dgm:pt modelId="{F71B8161-9CC9-46D5-9F36-8DB4C7EF94E6}" type="sibTrans" cxnId="{E591423A-5D38-4F1C-9B9A-89D82EFE7884}">
      <dgm:prSet/>
      <dgm:spPr/>
      <dgm:t>
        <a:bodyPr/>
        <a:lstStyle/>
        <a:p>
          <a:endParaRPr lang="ru-RU"/>
        </a:p>
      </dgm:t>
    </dgm:pt>
    <dgm:pt modelId="{60DC1DBA-79F7-41D7-BEF4-556B9264294C}">
      <dgm:prSet phldrT="[Текст]"/>
      <dgm:spPr/>
      <dgm:t>
        <a:bodyPr/>
        <a:lstStyle/>
        <a:p>
          <a:r>
            <a:rPr lang="ru-RU" dirty="0" smtClean="0"/>
            <a:t>ОКРУЖАЮЩИЙ МИР</a:t>
          </a:r>
          <a:endParaRPr lang="ru-RU" dirty="0"/>
        </a:p>
      </dgm:t>
    </dgm:pt>
    <dgm:pt modelId="{DF94E5D5-B92A-42E6-A589-10E7963AF9A0}" type="parTrans" cxnId="{863E65B0-BA31-4153-86C2-CBDC6E88FD9C}">
      <dgm:prSet/>
      <dgm:spPr/>
      <dgm:t>
        <a:bodyPr/>
        <a:lstStyle/>
        <a:p>
          <a:endParaRPr lang="ru-RU"/>
        </a:p>
      </dgm:t>
    </dgm:pt>
    <dgm:pt modelId="{AE5D45C0-93D9-4A64-ABDB-8790F434FD5A}" type="sibTrans" cxnId="{863E65B0-BA31-4153-86C2-CBDC6E88FD9C}">
      <dgm:prSet/>
      <dgm:spPr/>
      <dgm:t>
        <a:bodyPr/>
        <a:lstStyle/>
        <a:p>
          <a:endParaRPr lang="ru-RU"/>
        </a:p>
      </dgm:t>
    </dgm:pt>
    <dgm:pt modelId="{2F472861-C254-40DA-912E-641D4B96735C}">
      <dgm:prSet phldrT="[Текст]"/>
      <dgm:spPr/>
      <dgm:t>
        <a:bodyPr/>
        <a:lstStyle/>
        <a:p>
          <a:r>
            <a:rPr lang="ru-RU" dirty="0" smtClean="0"/>
            <a:t>36</a:t>
          </a:r>
          <a:endParaRPr lang="ru-RU" dirty="0"/>
        </a:p>
      </dgm:t>
    </dgm:pt>
    <dgm:pt modelId="{2B52AF2A-8D93-410F-8741-61892D2B0DD4}" type="parTrans" cxnId="{B74E074C-4D89-4F48-BEAD-A444C77DFEC3}">
      <dgm:prSet/>
      <dgm:spPr/>
      <dgm:t>
        <a:bodyPr/>
        <a:lstStyle/>
        <a:p>
          <a:endParaRPr lang="ru-RU"/>
        </a:p>
      </dgm:t>
    </dgm:pt>
    <dgm:pt modelId="{379C4D54-D3CB-44C8-AB2D-1B30A9BB9D50}" type="sibTrans" cxnId="{B74E074C-4D89-4F48-BEAD-A444C77DFEC3}">
      <dgm:prSet/>
      <dgm:spPr/>
      <dgm:t>
        <a:bodyPr/>
        <a:lstStyle/>
        <a:p>
          <a:endParaRPr lang="ru-RU"/>
        </a:p>
      </dgm:t>
    </dgm:pt>
    <dgm:pt modelId="{9062E377-607E-4BD6-AFA4-E506E1BABE20}">
      <dgm:prSet phldrT="[Текст]"/>
      <dgm:spPr/>
      <dgm:t>
        <a:bodyPr/>
        <a:lstStyle/>
        <a:p>
          <a:r>
            <a:rPr lang="ru-RU" dirty="0" smtClean="0"/>
            <a:t>ОБУЧЕНИЕ ГРАМОТЕ</a:t>
          </a:r>
          <a:endParaRPr lang="ru-RU" dirty="0"/>
        </a:p>
      </dgm:t>
    </dgm:pt>
    <dgm:pt modelId="{3511B9AD-A2E3-41D2-AE58-60BB10D57C16}" type="parTrans" cxnId="{09457716-5429-4B8E-B2CE-027111BC0523}">
      <dgm:prSet/>
      <dgm:spPr/>
      <dgm:t>
        <a:bodyPr/>
        <a:lstStyle/>
        <a:p>
          <a:endParaRPr lang="ru-RU"/>
        </a:p>
      </dgm:t>
    </dgm:pt>
    <dgm:pt modelId="{B63FCC70-1287-46B9-9F8B-7214226D52E9}" type="sibTrans" cxnId="{09457716-5429-4B8E-B2CE-027111BC0523}">
      <dgm:prSet/>
      <dgm:spPr/>
      <dgm:t>
        <a:bodyPr/>
        <a:lstStyle/>
        <a:p>
          <a:endParaRPr lang="ru-RU"/>
        </a:p>
      </dgm:t>
    </dgm:pt>
    <dgm:pt modelId="{A026AA8A-6468-4D1A-863A-9B1A790F0716}" type="pres">
      <dgm:prSet presAssocID="{3EE25AC2-631A-4049-9304-1FEA9E2AC7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81737E-B29F-4CC3-AFA9-D1A231B5B9D1}" type="pres">
      <dgm:prSet presAssocID="{6F004C5D-DC46-4F71-8A27-26BFA56381E3}" presName="composite" presStyleCnt="0"/>
      <dgm:spPr/>
    </dgm:pt>
    <dgm:pt modelId="{AA98251D-D400-43C9-A1F4-C5C21FFC0EC2}" type="pres">
      <dgm:prSet presAssocID="{6F004C5D-DC46-4F71-8A27-26BFA56381E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F3768-EBF9-4C5E-8852-0FA4ABB1D60B}" type="pres">
      <dgm:prSet presAssocID="{6F004C5D-DC46-4F71-8A27-26BFA56381E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1B3FE-2145-4CB4-B3D3-9CD7A4A1E2CC}" type="pres">
      <dgm:prSet presAssocID="{8E26FA27-BE8D-47DC-85E2-903C63926EF9}" presName="sp" presStyleCnt="0"/>
      <dgm:spPr/>
    </dgm:pt>
    <dgm:pt modelId="{3AF18B99-433B-4921-B075-EDA4741FC9BB}" type="pres">
      <dgm:prSet presAssocID="{E457E8E6-07F1-417F-A4EE-DCA7867188A0}" presName="composite" presStyleCnt="0"/>
      <dgm:spPr/>
    </dgm:pt>
    <dgm:pt modelId="{AEB3BAD5-7A6B-42F2-ADF4-639FF6DD7DCE}" type="pres">
      <dgm:prSet presAssocID="{E457E8E6-07F1-417F-A4EE-DCA7867188A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2044D-82B0-47C9-BB28-E71573204A87}" type="pres">
      <dgm:prSet presAssocID="{E457E8E6-07F1-417F-A4EE-DCA7867188A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958F3-8762-4A0B-99E6-26D643E2EA37}" type="pres">
      <dgm:prSet presAssocID="{F71B8161-9CC9-46D5-9F36-8DB4C7EF94E6}" presName="sp" presStyleCnt="0"/>
      <dgm:spPr/>
    </dgm:pt>
    <dgm:pt modelId="{CA8B6932-8CFA-4E04-A341-FB41E4E68B49}" type="pres">
      <dgm:prSet presAssocID="{2F472861-C254-40DA-912E-641D4B96735C}" presName="composite" presStyleCnt="0"/>
      <dgm:spPr/>
    </dgm:pt>
    <dgm:pt modelId="{355DEF6A-A8E8-498B-BE6E-66B5A297CE7B}" type="pres">
      <dgm:prSet presAssocID="{2F472861-C254-40DA-912E-641D4B96735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75A2A-4B9F-4058-8DA9-409C9691F1E9}" type="pres">
      <dgm:prSet presAssocID="{2F472861-C254-40DA-912E-641D4B96735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4B39CA-CA81-4914-9BCB-6E3C57E7849E}" type="presOf" srcId="{6F004C5D-DC46-4F71-8A27-26BFA56381E3}" destId="{AA98251D-D400-43C9-A1F4-C5C21FFC0EC2}" srcOrd="0" destOrd="0" presId="urn:microsoft.com/office/officeart/2005/8/layout/chevron2"/>
    <dgm:cxn modelId="{ABA98269-60B5-4E4B-BA66-4E0794E5CDC8}" type="presOf" srcId="{E457E8E6-07F1-417F-A4EE-DCA7867188A0}" destId="{AEB3BAD5-7A6B-42F2-ADF4-639FF6DD7DCE}" srcOrd="0" destOrd="0" presId="urn:microsoft.com/office/officeart/2005/8/layout/chevron2"/>
    <dgm:cxn modelId="{B74E074C-4D89-4F48-BEAD-A444C77DFEC3}" srcId="{3EE25AC2-631A-4049-9304-1FEA9E2AC74E}" destId="{2F472861-C254-40DA-912E-641D4B96735C}" srcOrd="2" destOrd="0" parTransId="{2B52AF2A-8D93-410F-8741-61892D2B0DD4}" sibTransId="{379C4D54-D3CB-44C8-AB2D-1B30A9BB9D50}"/>
    <dgm:cxn modelId="{58BCED41-D20E-4047-AD48-01B6B4CDC1FF}" type="presOf" srcId="{3EE25AC2-631A-4049-9304-1FEA9E2AC74E}" destId="{A026AA8A-6468-4D1A-863A-9B1A790F0716}" srcOrd="0" destOrd="0" presId="urn:microsoft.com/office/officeart/2005/8/layout/chevron2"/>
    <dgm:cxn modelId="{19C756D5-A2F2-45F7-86CE-CF4DDB8491CF}" type="presOf" srcId="{60DC1DBA-79F7-41D7-BEF4-556B9264294C}" destId="{AA52044D-82B0-47C9-BB28-E71573204A87}" srcOrd="0" destOrd="0" presId="urn:microsoft.com/office/officeart/2005/8/layout/chevron2"/>
    <dgm:cxn modelId="{537986AA-8D29-4CCE-AEFD-120ACAB0216D}" type="presOf" srcId="{2F472861-C254-40DA-912E-641D4B96735C}" destId="{355DEF6A-A8E8-498B-BE6E-66B5A297CE7B}" srcOrd="0" destOrd="0" presId="urn:microsoft.com/office/officeart/2005/8/layout/chevron2"/>
    <dgm:cxn modelId="{09457716-5429-4B8E-B2CE-027111BC0523}" srcId="{2F472861-C254-40DA-912E-641D4B96735C}" destId="{9062E377-607E-4BD6-AFA4-E506E1BABE20}" srcOrd="0" destOrd="0" parTransId="{3511B9AD-A2E3-41D2-AE58-60BB10D57C16}" sibTransId="{B63FCC70-1287-46B9-9F8B-7214226D52E9}"/>
    <dgm:cxn modelId="{37F52FC9-EEEF-41E5-A76C-F379532D00FB}" srcId="{6F004C5D-DC46-4F71-8A27-26BFA56381E3}" destId="{B5487DF3-B498-4545-B150-5C2386ED70FA}" srcOrd="0" destOrd="0" parTransId="{0B0592DF-B29A-470B-A5B5-9EF48A553E09}" sibTransId="{2BD2F5EF-0AF4-4DF1-9532-E967B3F87E7E}"/>
    <dgm:cxn modelId="{863E65B0-BA31-4153-86C2-CBDC6E88FD9C}" srcId="{E457E8E6-07F1-417F-A4EE-DCA7867188A0}" destId="{60DC1DBA-79F7-41D7-BEF4-556B9264294C}" srcOrd="0" destOrd="0" parTransId="{DF94E5D5-B92A-42E6-A589-10E7963AF9A0}" sibTransId="{AE5D45C0-93D9-4A64-ABDB-8790F434FD5A}"/>
    <dgm:cxn modelId="{19FEA85D-E6EA-4D2F-80E8-EEC3D4B5009D}" type="presOf" srcId="{9062E377-607E-4BD6-AFA4-E506E1BABE20}" destId="{C0D75A2A-4B9F-4058-8DA9-409C9691F1E9}" srcOrd="0" destOrd="0" presId="urn:microsoft.com/office/officeart/2005/8/layout/chevron2"/>
    <dgm:cxn modelId="{E591423A-5D38-4F1C-9B9A-89D82EFE7884}" srcId="{3EE25AC2-631A-4049-9304-1FEA9E2AC74E}" destId="{E457E8E6-07F1-417F-A4EE-DCA7867188A0}" srcOrd="1" destOrd="0" parTransId="{433CC022-0E07-4454-B1B1-24EA148E327E}" sibTransId="{F71B8161-9CC9-46D5-9F36-8DB4C7EF94E6}"/>
    <dgm:cxn modelId="{FC62F783-6FC9-4EB6-916D-D7B4A0CCC327}" srcId="{3EE25AC2-631A-4049-9304-1FEA9E2AC74E}" destId="{6F004C5D-DC46-4F71-8A27-26BFA56381E3}" srcOrd="0" destOrd="0" parTransId="{48C23C92-13F9-4F2E-89E4-BA7B4D0D22BC}" sibTransId="{8E26FA27-BE8D-47DC-85E2-903C63926EF9}"/>
    <dgm:cxn modelId="{84437C4A-EB9A-41D7-8D89-7636C6DFF6DC}" type="presOf" srcId="{B5487DF3-B498-4545-B150-5C2386ED70FA}" destId="{8E2F3768-EBF9-4C5E-8852-0FA4ABB1D60B}" srcOrd="0" destOrd="0" presId="urn:microsoft.com/office/officeart/2005/8/layout/chevron2"/>
    <dgm:cxn modelId="{F0C450AE-5917-4231-AE10-D597879B530C}" type="presParOf" srcId="{A026AA8A-6468-4D1A-863A-9B1A790F0716}" destId="{1481737E-B29F-4CC3-AFA9-D1A231B5B9D1}" srcOrd="0" destOrd="0" presId="urn:microsoft.com/office/officeart/2005/8/layout/chevron2"/>
    <dgm:cxn modelId="{1F140750-CF44-4609-A241-DA218DAC0A78}" type="presParOf" srcId="{1481737E-B29F-4CC3-AFA9-D1A231B5B9D1}" destId="{AA98251D-D400-43C9-A1F4-C5C21FFC0EC2}" srcOrd="0" destOrd="0" presId="urn:microsoft.com/office/officeart/2005/8/layout/chevron2"/>
    <dgm:cxn modelId="{0358B7BD-701E-4B10-81E6-5B6FCE5CACB9}" type="presParOf" srcId="{1481737E-B29F-4CC3-AFA9-D1A231B5B9D1}" destId="{8E2F3768-EBF9-4C5E-8852-0FA4ABB1D60B}" srcOrd="1" destOrd="0" presId="urn:microsoft.com/office/officeart/2005/8/layout/chevron2"/>
    <dgm:cxn modelId="{C804A43B-FFAE-4A75-9A2D-DC9083602227}" type="presParOf" srcId="{A026AA8A-6468-4D1A-863A-9B1A790F0716}" destId="{1AA1B3FE-2145-4CB4-B3D3-9CD7A4A1E2CC}" srcOrd="1" destOrd="0" presId="urn:microsoft.com/office/officeart/2005/8/layout/chevron2"/>
    <dgm:cxn modelId="{78615CD5-09AE-4D0C-834B-8EDD7F98A1E0}" type="presParOf" srcId="{A026AA8A-6468-4D1A-863A-9B1A790F0716}" destId="{3AF18B99-433B-4921-B075-EDA4741FC9BB}" srcOrd="2" destOrd="0" presId="urn:microsoft.com/office/officeart/2005/8/layout/chevron2"/>
    <dgm:cxn modelId="{8192658C-E8A0-40E5-B828-677C5DD03B12}" type="presParOf" srcId="{3AF18B99-433B-4921-B075-EDA4741FC9BB}" destId="{AEB3BAD5-7A6B-42F2-ADF4-639FF6DD7DCE}" srcOrd="0" destOrd="0" presId="urn:microsoft.com/office/officeart/2005/8/layout/chevron2"/>
    <dgm:cxn modelId="{F4AA7C5F-7CF2-4E16-9423-87A13EB43E1C}" type="presParOf" srcId="{3AF18B99-433B-4921-B075-EDA4741FC9BB}" destId="{AA52044D-82B0-47C9-BB28-E71573204A87}" srcOrd="1" destOrd="0" presId="urn:microsoft.com/office/officeart/2005/8/layout/chevron2"/>
    <dgm:cxn modelId="{C70C842F-A2C0-492F-AF22-523DC949434B}" type="presParOf" srcId="{A026AA8A-6468-4D1A-863A-9B1A790F0716}" destId="{E37958F3-8762-4A0B-99E6-26D643E2EA37}" srcOrd="3" destOrd="0" presId="urn:microsoft.com/office/officeart/2005/8/layout/chevron2"/>
    <dgm:cxn modelId="{64009B53-7D35-4ED1-80C6-1C781DE43E59}" type="presParOf" srcId="{A026AA8A-6468-4D1A-863A-9B1A790F0716}" destId="{CA8B6932-8CFA-4E04-A341-FB41E4E68B49}" srcOrd="4" destOrd="0" presId="urn:microsoft.com/office/officeart/2005/8/layout/chevron2"/>
    <dgm:cxn modelId="{0FF6AFB5-DCB8-4210-831E-02139F413E77}" type="presParOf" srcId="{CA8B6932-8CFA-4E04-A341-FB41E4E68B49}" destId="{355DEF6A-A8E8-498B-BE6E-66B5A297CE7B}" srcOrd="0" destOrd="0" presId="urn:microsoft.com/office/officeart/2005/8/layout/chevron2"/>
    <dgm:cxn modelId="{0878F279-FF0F-4115-B29F-6E9B1B72E61B}" type="presParOf" srcId="{CA8B6932-8CFA-4E04-A341-FB41E4E68B49}" destId="{C0D75A2A-4B9F-4058-8DA9-409C9691F1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E25AC2-631A-4049-9304-1FEA9E2AC74E}" type="doc">
      <dgm:prSet loTypeId="urn:microsoft.com/office/officeart/2005/8/layout/chevron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004C5D-DC46-4F71-8A27-26BFA56381E3}">
      <dgm:prSet phldrT="[Текст]"/>
      <dgm:spPr/>
      <dgm:t>
        <a:bodyPr/>
        <a:lstStyle/>
        <a:p>
          <a:r>
            <a:rPr lang="ru-RU" dirty="0" smtClean="0"/>
            <a:t>36</a:t>
          </a:r>
          <a:endParaRPr lang="ru-RU" dirty="0"/>
        </a:p>
      </dgm:t>
    </dgm:pt>
    <dgm:pt modelId="{48C23C92-13F9-4F2E-89E4-BA7B4D0D22BC}" type="parTrans" cxnId="{FC62F783-6FC9-4EB6-916D-D7B4A0CCC327}">
      <dgm:prSet/>
      <dgm:spPr/>
      <dgm:t>
        <a:bodyPr/>
        <a:lstStyle/>
        <a:p>
          <a:endParaRPr lang="ru-RU"/>
        </a:p>
      </dgm:t>
    </dgm:pt>
    <dgm:pt modelId="{8E26FA27-BE8D-47DC-85E2-903C63926EF9}" type="sibTrans" cxnId="{FC62F783-6FC9-4EB6-916D-D7B4A0CCC327}">
      <dgm:prSet/>
      <dgm:spPr/>
      <dgm:t>
        <a:bodyPr/>
        <a:lstStyle/>
        <a:p>
          <a:endParaRPr lang="ru-RU"/>
        </a:p>
      </dgm:t>
    </dgm:pt>
    <dgm:pt modelId="{B5487DF3-B498-4545-B150-5C2386ED70FA}">
      <dgm:prSet phldrT="[Текст]"/>
      <dgm:spPr/>
      <dgm:t>
        <a:bodyPr/>
        <a:lstStyle/>
        <a:p>
          <a:r>
            <a:rPr lang="ru-RU" dirty="0" smtClean="0"/>
            <a:t>ХОРЕОГРАФИЯ</a:t>
          </a:r>
          <a:endParaRPr lang="ru-RU" dirty="0"/>
        </a:p>
      </dgm:t>
    </dgm:pt>
    <dgm:pt modelId="{0B0592DF-B29A-470B-A5B5-9EF48A553E09}" type="parTrans" cxnId="{37F52FC9-EEEF-41E5-A76C-F379532D00FB}">
      <dgm:prSet/>
      <dgm:spPr/>
      <dgm:t>
        <a:bodyPr/>
        <a:lstStyle/>
        <a:p>
          <a:endParaRPr lang="ru-RU"/>
        </a:p>
      </dgm:t>
    </dgm:pt>
    <dgm:pt modelId="{2BD2F5EF-0AF4-4DF1-9532-E967B3F87E7E}" type="sibTrans" cxnId="{37F52FC9-EEEF-41E5-A76C-F379532D00FB}">
      <dgm:prSet/>
      <dgm:spPr/>
      <dgm:t>
        <a:bodyPr/>
        <a:lstStyle/>
        <a:p>
          <a:endParaRPr lang="ru-RU"/>
        </a:p>
      </dgm:t>
    </dgm:pt>
    <dgm:pt modelId="{E457E8E6-07F1-417F-A4EE-DCA7867188A0}">
      <dgm:prSet phldrT="[Текст]"/>
      <dgm:spPr/>
      <dgm:t>
        <a:bodyPr/>
        <a:lstStyle/>
        <a:p>
          <a:r>
            <a:rPr lang="ru-RU" dirty="0" smtClean="0"/>
            <a:t>36</a:t>
          </a:r>
          <a:endParaRPr lang="ru-RU" dirty="0"/>
        </a:p>
      </dgm:t>
    </dgm:pt>
    <dgm:pt modelId="{433CC022-0E07-4454-B1B1-24EA148E327E}" type="parTrans" cxnId="{E591423A-5D38-4F1C-9B9A-89D82EFE7884}">
      <dgm:prSet/>
      <dgm:spPr/>
      <dgm:t>
        <a:bodyPr/>
        <a:lstStyle/>
        <a:p>
          <a:endParaRPr lang="ru-RU"/>
        </a:p>
      </dgm:t>
    </dgm:pt>
    <dgm:pt modelId="{F71B8161-9CC9-46D5-9F36-8DB4C7EF94E6}" type="sibTrans" cxnId="{E591423A-5D38-4F1C-9B9A-89D82EFE7884}">
      <dgm:prSet/>
      <dgm:spPr/>
      <dgm:t>
        <a:bodyPr/>
        <a:lstStyle/>
        <a:p>
          <a:endParaRPr lang="ru-RU"/>
        </a:p>
      </dgm:t>
    </dgm:pt>
    <dgm:pt modelId="{60DC1DBA-79F7-41D7-BEF4-556B9264294C}">
      <dgm:prSet phldrT="[Текст]"/>
      <dgm:spPr/>
      <dgm:t>
        <a:bodyPr/>
        <a:lstStyle/>
        <a:p>
          <a:r>
            <a:rPr lang="ru-RU" dirty="0" smtClean="0"/>
            <a:t>РАЗНОЦВЕТНАЯ ПАЛИТРА</a:t>
          </a:r>
          <a:endParaRPr lang="ru-RU" dirty="0"/>
        </a:p>
      </dgm:t>
    </dgm:pt>
    <dgm:pt modelId="{DF94E5D5-B92A-42E6-A589-10E7963AF9A0}" type="parTrans" cxnId="{863E65B0-BA31-4153-86C2-CBDC6E88FD9C}">
      <dgm:prSet/>
      <dgm:spPr/>
      <dgm:t>
        <a:bodyPr/>
        <a:lstStyle/>
        <a:p>
          <a:endParaRPr lang="ru-RU"/>
        </a:p>
      </dgm:t>
    </dgm:pt>
    <dgm:pt modelId="{AE5D45C0-93D9-4A64-ABDB-8790F434FD5A}" type="sibTrans" cxnId="{863E65B0-BA31-4153-86C2-CBDC6E88FD9C}">
      <dgm:prSet/>
      <dgm:spPr/>
      <dgm:t>
        <a:bodyPr/>
        <a:lstStyle/>
        <a:p>
          <a:endParaRPr lang="ru-RU"/>
        </a:p>
      </dgm:t>
    </dgm:pt>
    <dgm:pt modelId="{2F472861-C254-40DA-912E-641D4B96735C}">
      <dgm:prSet phldrT="[Текст]"/>
      <dgm:spPr/>
      <dgm:t>
        <a:bodyPr/>
        <a:lstStyle/>
        <a:p>
          <a:r>
            <a:rPr lang="ru-RU" dirty="0" smtClean="0"/>
            <a:t>36</a:t>
          </a:r>
          <a:endParaRPr lang="ru-RU" dirty="0"/>
        </a:p>
      </dgm:t>
    </dgm:pt>
    <dgm:pt modelId="{2B52AF2A-8D93-410F-8741-61892D2B0DD4}" type="parTrans" cxnId="{B74E074C-4D89-4F48-BEAD-A444C77DFEC3}">
      <dgm:prSet/>
      <dgm:spPr/>
      <dgm:t>
        <a:bodyPr/>
        <a:lstStyle/>
        <a:p>
          <a:endParaRPr lang="ru-RU"/>
        </a:p>
      </dgm:t>
    </dgm:pt>
    <dgm:pt modelId="{379C4D54-D3CB-44C8-AB2D-1B30A9BB9D50}" type="sibTrans" cxnId="{B74E074C-4D89-4F48-BEAD-A444C77DFEC3}">
      <dgm:prSet/>
      <dgm:spPr/>
      <dgm:t>
        <a:bodyPr/>
        <a:lstStyle/>
        <a:p>
          <a:endParaRPr lang="ru-RU"/>
        </a:p>
      </dgm:t>
    </dgm:pt>
    <dgm:pt modelId="{9062E377-607E-4BD6-AFA4-E506E1BABE20}">
      <dgm:prSet phldrT="[Текст]"/>
      <dgm:spPr/>
      <dgm:t>
        <a:bodyPr/>
        <a:lstStyle/>
        <a:p>
          <a:r>
            <a:rPr lang="ru-RU" dirty="0" smtClean="0"/>
            <a:t>МУЗЫКАЛЬНАЯ ЛЕСЕНКА</a:t>
          </a:r>
          <a:endParaRPr lang="ru-RU" dirty="0"/>
        </a:p>
      </dgm:t>
    </dgm:pt>
    <dgm:pt modelId="{3511B9AD-A2E3-41D2-AE58-60BB10D57C16}" type="parTrans" cxnId="{09457716-5429-4B8E-B2CE-027111BC0523}">
      <dgm:prSet/>
      <dgm:spPr/>
      <dgm:t>
        <a:bodyPr/>
        <a:lstStyle/>
        <a:p>
          <a:endParaRPr lang="ru-RU"/>
        </a:p>
      </dgm:t>
    </dgm:pt>
    <dgm:pt modelId="{B63FCC70-1287-46B9-9F8B-7214226D52E9}" type="sibTrans" cxnId="{09457716-5429-4B8E-B2CE-027111BC0523}">
      <dgm:prSet/>
      <dgm:spPr/>
      <dgm:t>
        <a:bodyPr/>
        <a:lstStyle/>
        <a:p>
          <a:endParaRPr lang="ru-RU"/>
        </a:p>
      </dgm:t>
    </dgm:pt>
    <dgm:pt modelId="{A026AA8A-6468-4D1A-863A-9B1A790F0716}" type="pres">
      <dgm:prSet presAssocID="{3EE25AC2-631A-4049-9304-1FEA9E2AC7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81737E-B29F-4CC3-AFA9-D1A231B5B9D1}" type="pres">
      <dgm:prSet presAssocID="{6F004C5D-DC46-4F71-8A27-26BFA56381E3}" presName="composite" presStyleCnt="0"/>
      <dgm:spPr/>
    </dgm:pt>
    <dgm:pt modelId="{AA98251D-D400-43C9-A1F4-C5C21FFC0EC2}" type="pres">
      <dgm:prSet presAssocID="{6F004C5D-DC46-4F71-8A27-26BFA56381E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F3768-EBF9-4C5E-8852-0FA4ABB1D60B}" type="pres">
      <dgm:prSet presAssocID="{6F004C5D-DC46-4F71-8A27-26BFA56381E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1B3FE-2145-4CB4-B3D3-9CD7A4A1E2CC}" type="pres">
      <dgm:prSet presAssocID="{8E26FA27-BE8D-47DC-85E2-903C63926EF9}" presName="sp" presStyleCnt="0"/>
      <dgm:spPr/>
    </dgm:pt>
    <dgm:pt modelId="{3AF18B99-433B-4921-B075-EDA4741FC9BB}" type="pres">
      <dgm:prSet presAssocID="{E457E8E6-07F1-417F-A4EE-DCA7867188A0}" presName="composite" presStyleCnt="0"/>
      <dgm:spPr/>
    </dgm:pt>
    <dgm:pt modelId="{AEB3BAD5-7A6B-42F2-ADF4-639FF6DD7DCE}" type="pres">
      <dgm:prSet presAssocID="{E457E8E6-07F1-417F-A4EE-DCA7867188A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2044D-82B0-47C9-BB28-E71573204A87}" type="pres">
      <dgm:prSet presAssocID="{E457E8E6-07F1-417F-A4EE-DCA7867188A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958F3-8762-4A0B-99E6-26D643E2EA37}" type="pres">
      <dgm:prSet presAssocID="{F71B8161-9CC9-46D5-9F36-8DB4C7EF94E6}" presName="sp" presStyleCnt="0"/>
      <dgm:spPr/>
    </dgm:pt>
    <dgm:pt modelId="{CA8B6932-8CFA-4E04-A341-FB41E4E68B49}" type="pres">
      <dgm:prSet presAssocID="{2F472861-C254-40DA-912E-641D4B96735C}" presName="composite" presStyleCnt="0"/>
      <dgm:spPr/>
    </dgm:pt>
    <dgm:pt modelId="{355DEF6A-A8E8-498B-BE6E-66B5A297CE7B}" type="pres">
      <dgm:prSet presAssocID="{2F472861-C254-40DA-912E-641D4B96735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75A2A-4B9F-4058-8DA9-409C9691F1E9}" type="pres">
      <dgm:prSet presAssocID="{2F472861-C254-40DA-912E-641D4B96735C}" presName="descendantText" presStyleLbl="alignAcc1" presStyleIdx="2" presStyleCnt="3" custLinFactNeighborX="2312" custLinFactNeighborY="-7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457716-5429-4B8E-B2CE-027111BC0523}" srcId="{2F472861-C254-40DA-912E-641D4B96735C}" destId="{9062E377-607E-4BD6-AFA4-E506E1BABE20}" srcOrd="0" destOrd="0" parTransId="{3511B9AD-A2E3-41D2-AE58-60BB10D57C16}" sibTransId="{B63FCC70-1287-46B9-9F8B-7214226D52E9}"/>
    <dgm:cxn modelId="{FC62F783-6FC9-4EB6-916D-D7B4A0CCC327}" srcId="{3EE25AC2-631A-4049-9304-1FEA9E2AC74E}" destId="{6F004C5D-DC46-4F71-8A27-26BFA56381E3}" srcOrd="0" destOrd="0" parTransId="{48C23C92-13F9-4F2E-89E4-BA7B4D0D22BC}" sibTransId="{8E26FA27-BE8D-47DC-85E2-903C63926EF9}"/>
    <dgm:cxn modelId="{A2AF4F04-F4F6-4729-8BE9-C6CEB857B6BE}" type="presOf" srcId="{60DC1DBA-79F7-41D7-BEF4-556B9264294C}" destId="{AA52044D-82B0-47C9-BB28-E71573204A87}" srcOrd="0" destOrd="0" presId="urn:microsoft.com/office/officeart/2005/8/layout/chevron2"/>
    <dgm:cxn modelId="{EC2E3ADC-A456-4618-9346-61C665E5DBCF}" type="presOf" srcId="{3EE25AC2-631A-4049-9304-1FEA9E2AC74E}" destId="{A026AA8A-6468-4D1A-863A-9B1A790F0716}" srcOrd="0" destOrd="0" presId="urn:microsoft.com/office/officeart/2005/8/layout/chevron2"/>
    <dgm:cxn modelId="{37F52FC9-EEEF-41E5-A76C-F379532D00FB}" srcId="{6F004C5D-DC46-4F71-8A27-26BFA56381E3}" destId="{B5487DF3-B498-4545-B150-5C2386ED70FA}" srcOrd="0" destOrd="0" parTransId="{0B0592DF-B29A-470B-A5B5-9EF48A553E09}" sibTransId="{2BD2F5EF-0AF4-4DF1-9532-E967B3F87E7E}"/>
    <dgm:cxn modelId="{1930C6F0-E862-4C3A-B68A-A5B04C854E61}" type="presOf" srcId="{9062E377-607E-4BD6-AFA4-E506E1BABE20}" destId="{C0D75A2A-4B9F-4058-8DA9-409C9691F1E9}" srcOrd="0" destOrd="0" presId="urn:microsoft.com/office/officeart/2005/8/layout/chevron2"/>
    <dgm:cxn modelId="{863E65B0-BA31-4153-86C2-CBDC6E88FD9C}" srcId="{E457E8E6-07F1-417F-A4EE-DCA7867188A0}" destId="{60DC1DBA-79F7-41D7-BEF4-556B9264294C}" srcOrd="0" destOrd="0" parTransId="{DF94E5D5-B92A-42E6-A589-10E7963AF9A0}" sibTransId="{AE5D45C0-93D9-4A64-ABDB-8790F434FD5A}"/>
    <dgm:cxn modelId="{40D5BBB1-02AB-413C-9AA1-379B050662D1}" type="presOf" srcId="{6F004C5D-DC46-4F71-8A27-26BFA56381E3}" destId="{AA98251D-D400-43C9-A1F4-C5C21FFC0EC2}" srcOrd="0" destOrd="0" presId="urn:microsoft.com/office/officeart/2005/8/layout/chevron2"/>
    <dgm:cxn modelId="{B74E074C-4D89-4F48-BEAD-A444C77DFEC3}" srcId="{3EE25AC2-631A-4049-9304-1FEA9E2AC74E}" destId="{2F472861-C254-40DA-912E-641D4B96735C}" srcOrd="2" destOrd="0" parTransId="{2B52AF2A-8D93-410F-8741-61892D2B0DD4}" sibTransId="{379C4D54-D3CB-44C8-AB2D-1B30A9BB9D50}"/>
    <dgm:cxn modelId="{E591423A-5D38-4F1C-9B9A-89D82EFE7884}" srcId="{3EE25AC2-631A-4049-9304-1FEA9E2AC74E}" destId="{E457E8E6-07F1-417F-A4EE-DCA7867188A0}" srcOrd="1" destOrd="0" parTransId="{433CC022-0E07-4454-B1B1-24EA148E327E}" sibTransId="{F71B8161-9CC9-46D5-9F36-8DB4C7EF94E6}"/>
    <dgm:cxn modelId="{285AB87F-3B48-4F9A-898C-47737F6B87CD}" type="presOf" srcId="{2F472861-C254-40DA-912E-641D4B96735C}" destId="{355DEF6A-A8E8-498B-BE6E-66B5A297CE7B}" srcOrd="0" destOrd="0" presId="urn:microsoft.com/office/officeart/2005/8/layout/chevron2"/>
    <dgm:cxn modelId="{79C00D58-A9A3-4956-BCA0-ABAFFB22B726}" type="presOf" srcId="{E457E8E6-07F1-417F-A4EE-DCA7867188A0}" destId="{AEB3BAD5-7A6B-42F2-ADF4-639FF6DD7DCE}" srcOrd="0" destOrd="0" presId="urn:microsoft.com/office/officeart/2005/8/layout/chevron2"/>
    <dgm:cxn modelId="{8866EAF5-443B-49FF-A241-D5ECD7AA2AA2}" type="presOf" srcId="{B5487DF3-B498-4545-B150-5C2386ED70FA}" destId="{8E2F3768-EBF9-4C5E-8852-0FA4ABB1D60B}" srcOrd="0" destOrd="0" presId="urn:microsoft.com/office/officeart/2005/8/layout/chevron2"/>
    <dgm:cxn modelId="{CD3F509E-077D-472F-A284-959035C81F8F}" type="presParOf" srcId="{A026AA8A-6468-4D1A-863A-9B1A790F0716}" destId="{1481737E-B29F-4CC3-AFA9-D1A231B5B9D1}" srcOrd="0" destOrd="0" presId="urn:microsoft.com/office/officeart/2005/8/layout/chevron2"/>
    <dgm:cxn modelId="{344A8918-872E-4470-854B-AF377069A6EC}" type="presParOf" srcId="{1481737E-B29F-4CC3-AFA9-D1A231B5B9D1}" destId="{AA98251D-D400-43C9-A1F4-C5C21FFC0EC2}" srcOrd="0" destOrd="0" presId="urn:microsoft.com/office/officeart/2005/8/layout/chevron2"/>
    <dgm:cxn modelId="{511AA264-79EC-41D8-A3A3-0085585A766D}" type="presParOf" srcId="{1481737E-B29F-4CC3-AFA9-D1A231B5B9D1}" destId="{8E2F3768-EBF9-4C5E-8852-0FA4ABB1D60B}" srcOrd="1" destOrd="0" presId="urn:microsoft.com/office/officeart/2005/8/layout/chevron2"/>
    <dgm:cxn modelId="{E3D05DA1-053C-4C72-8B40-E8C84872099B}" type="presParOf" srcId="{A026AA8A-6468-4D1A-863A-9B1A790F0716}" destId="{1AA1B3FE-2145-4CB4-B3D3-9CD7A4A1E2CC}" srcOrd="1" destOrd="0" presId="urn:microsoft.com/office/officeart/2005/8/layout/chevron2"/>
    <dgm:cxn modelId="{5E017BF1-4CDD-48F1-AE92-F50DE19B7B4D}" type="presParOf" srcId="{A026AA8A-6468-4D1A-863A-9B1A790F0716}" destId="{3AF18B99-433B-4921-B075-EDA4741FC9BB}" srcOrd="2" destOrd="0" presId="urn:microsoft.com/office/officeart/2005/8/layout/chevron2"/>
    <dgm:cxn modelId="{03EB885C-8A20-4A13-862B-26B71A12175B}" type="presParOf" srcId="{3AF18B99-433B-4921-B075-EDA4741FC9BB}" destId="{AEB3BAD5-7A6B-42F2-ADF4-639FF6DD7DCE}" srcOrd="0" destOrd="0" presId="urn:microsoft.com/office/officeart/2005/8/layout/chevron2"/>
    <dgm:cxn modelId="{377A46B0-56F1-4DE5-9700-9CACBC52DEC0}" type="presParOf" srcId="{3AF18B99-433B-4921-B075-EDA4741FC9BB}" destId="{AA52044D-82B0-47C9-BB28-E71573204A87}" srcOrd="1" destOrd="0" presId="urn:microsoft.com/office/officeart/2005/8/layout/chevron2"/>
    <dgm:cxn modelId="{84997E48-FAEC-4A82-ABDF-29628CD7D88D}" type="presParOf" srcId="{A026AA8A-6468-4D1A-863A-9B1A790F0716}" destId="{E37958F3-8762-4A0B-99E6-26D643E2EA37}" srcOrd="3" destOrd="0" presId="urn:microsoft.com/office/officeart/2005/8/layout/chevron2"/>
    <dgm:cxn modelId="{386C2D19-A5B9-4AF1-8B34-27F83FEB5A7C}" type="presParOf" srcId="{A026AA8A-6468-4D1A-863A-9B1A790F0716}" destId="{CA8B6932-8CFA-4E04-A341-FB41E4E68B49}" srcOrd="4" destOrd="0" presId="urn:microsoft.com/office/officeart/2005/8/layout/chevron2"/>
    <dgm:cxn modelId="{BB8D88DC-C2ED-454C-B3C1-7162E60754E3}" type="presParOf" srcId="{CA8B6932-8CFA-4E04-A341-FB41E4E68B49}" destId="{355DEF6A-A8E8-498B-BE6E-66B5A297CE7B}" srcOrd="0" destOrd="0" presId="urn:microsoft.com/office/officeart/2005/8/layout/chevron2"/>
    <dgm:cxn modelId="{3E003352-BF99-4567-A1EC-CA762169E7D1}" type="presParOf" srcId="{CA8B6932-8CFA-4E04-A341-FB41E4E68B49}" destId="{C0D75A2A-4B9F-4058-8DA9-409C9691F1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0AB9A1-1092-4669-B0E1-95FFA75A0F76}" type="doc">
      <dgm:prSet loTypeId="urn:microsoft.com/office/officeart/2005/8/layout/vProcess5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B4610C10-96B1-4CAB-AB4E-907BC850080D}">
      <dgm:prSet phldrT="[Текст]" custT="1"/>
      <dgm:spPr/>
      <dgm:t>
        <a:bodyPr/>
        <a:lstStyle/>
        <a:p>
          <a:r>
            <a:rPr lang="ru-RU" sz="2000" b="1" dirty="0" smtClean="0"/>
            <a:t>1. Вводная  часть</a:t>
          </a:r>
          <a:endParaRPr lang="ru-RU" sz="2000" b="1" dirty="0"/>
        </a:p>
      </dgm:t>
    </dgm:pt>
    <dgm:pt modelId="{6A925EAF-362A-4705-86AE-F4CF6E7D25CC}" type="parTrans" cxnId="{21B0DA3C-0B36-4FA0-A818-65A3733EE618}">
      <dgm:prSet/>
      <dgm:spPr/>
      <dgm:t>
        <a:bodyPr/>
        <a:lstStyle/>
        <a:p>
          <a:endParaRPr lang="ru-RU"/>
        </a:p>
      </dgm:t>
    </dgm:pt>
    <dgm:pt modelId="{4CEF87E7-60CE-4A6D-B9F2-B6DFFA3FBA52}" type="sibTrans" cxnId="{21B0DA3C-0B36-4FA0-A818-65A3733EE618}">
      <dgm:prSet/>
      <dgm:spPr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08EB2396-2AF5-4042-B758-53A1C752964A}">
      <dgm:prSet phldrT="[Текст]" custT="1"/>
      <dgm:spPr/>
      <dgm:t>
        <a:bodyPr/>
        <a:lstStyle/>
        <a:p>
          <a:r>
            <a:rPr lang="ru-RU" sz="2000" b="1" dirty="0" smtClean="0"/>
            <a:t>2. Основная часть</a:t>
          </a:r>
        </a:p>
      </dgm:t>
    </dgm:pt>
    <dgm:pt modelId="{F5EB1BE1-2E6E-4964-8F05-880B0E11D357}" type="parTrans" cxnId="{EB39A914-00A0-4687-81D5-E2833CA494E6}">
      <dgm:prSet/>
      <dgm:spPr/>
      <dgm:t>
        <a:bodyPr/>
        <a:lstStyle/>
        <a:p>
          <a:endParaRPr lang="ru-RU"/>
        </a:p>
      </dgm:t>
    </dgm:pt>
    <dgm:pt modelId="{DFDAA3F6-9CD4-45E7-B94D-2495981969E1}" type="sibTrans" cxnId="{EB39A914-00A0-4687-81D5-E2833CA494E6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DBCBE17-8A86-4714-BD42-49FE26C2E4CA}">
      <dgm:prSet phldrT="[Текст]" custT="1"/>
      <dgm:spPr/>
      <dgm:t>
        <a:bodyPr/>
        <a:lstStyle/>
        <a:p>
          <a:r>
            <a:rPr lang="ru-RU" sz="2000" b="1" dirty="0" smtClean="0"/>
            <a:t>3. Заключительная часть</a:t>
          </a:r>
        </a:p>
      </dgm:t>
    </dgm:pt>
    <dgm:pt modelId="{B1973847-8BDD-4C9F-BC51-7A413CF19D84}" type="parTrans" cxnId="{A4A54DAE-6FF1-44E6-ADE9-5B2A91493593}">
      <dgm:prSet/>
      <dgm:spPr/>
      <dgm:t>
        <a:bodyPr/>
        <a:lstStyle/>
        <a:p>
          <a:endParaRPr lang="ru-RU"/>
        </a:p>
      </dgm:t>
    </dgm:pt>
    <dgm:pt modelId="{1E339A96-5078-48D5-9522-4B440D24AAC3}" type="sibTrans" cxnId="{A4A54DAE-6FF1-44E6-ADE9-5B2A91493593}">
      <dgm:prSet/>
      <dgm:spPr/>
      <dgm:t>
        <a:bodyPr/>
        <a:lstStyle/>
        <a:p>
          <a:endParaRPr lang="ru-RU"/>
        </a:p>
      </dgm:t>
    </dgm:pt>
    <dgm:pt modelId="{13BD70E3-147D-4186-A76E-6D1073E43F40}" type="pres">
      <dgm:prSet presAssocID="{100AB9A1-1092-4669-B0E1-95FFA75A0F7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A093E3-3813-4523-B589-5DCB86B21DF1}" type="pres">
      <dgm:prSet presAssocID="{100AB9A1-1092-4669-B0E1-95FFA75A0F76}" presName="dummyMaxCanvas" presStyleCnt="0">
        <dgm:presLayoutVars/>
      </dgm:prSet>
      <dgm:spPr/>
    </dgm:pt>
    <dgm:pt modelId="{F06B3071-3B82-4EBC-A1D5-3D9B43B36990}" type="pres">
      <dgm:prSet presAssocID="{100AB9A1-1092-4669-B0E1-95FFA75A0F76}" presName="ThreeNodes_1" presStyleLbl="node1" presStyleIdx="0" presStyleCnt="3" custScaleX="78499" custLinFactNeighborX="-10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B0E29-D1CF-4467-9B69-979BDD19835E}" type="pres">
      <dgm:prSet presAssocID="{100AB9A1-1092-4669-B0E1-95FFA75A0F76}" presName="ThreeNodes_2" presStyleLbl="node1" presStyleIdx="1" presStyleCnt="3" custScaleX="81137" custLinFactNeighborX="-2028" custLinFactNeighborY="-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E22B4-6D3B-4E1C-926D-A4CECEC31811}" type="pres">
      <dgm:prSet presAssocID="{100AB9A1-1092-4669-B0E1-95FFA75A0F76}" presName="ThreeNodes_3" presStyleLbl="node1" presStyleIdx="2" presStyleCnt="3" custScaleX="91886" custLinFactNeighborX="10750" custLinFactNeighborY="4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59AEE-7C8F-4085-990E-43D0942C64E6}" type="pres">
      <dgm:prSet presAssocID="{100AB9A1-1092-4669-B0E1-95FFA75A0F76}" presName="ThreeConn_1-2" presStyleLbl="fgAccFollowNode1" presStyleIdx="0" presStyleCnt="2" custLinFactX="-4211" custLinFactNeighborX="-100000" custLinFactNeighborY="-22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3FACB-2ED2-4F9E-8773-8BE2DCF32BAA}" type="pres">
      <dgm:prSet presAssocID="{100AB9A1-1092-4669-B0E1-95FFA75A0F76}" presName="ThreeConn_2-3" presStyleLbl="fgAccFollowNode1" presStyleIdx="1" presStyleCnt="2" custLinFactNeighborX="-49322" custLinFactNeighborY="-11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57685-DDB2-4AE9-A00C-54BAA647D755}" type="pres">
      <dgm:prSet presAssocID="{100AB9A1-1092-4669-B0E1-95FFA75A0F7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247D1-3D3A-4084-AF56-8A8BC35F8192}" type="pres">
      <dgm:prSet presAssocID="{100AB9A1-1092-4669-B0E1-95FFA75A0F7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54AE5-23A2-4104-9621-600A6BE8D371}" type="pres">
      <dgm:prSet presAssocID="{100AB9A1-1092-4669-B0E1-95FFA75A0F7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A4E0F8-ADAA-4100-935D-F6360E6CC567}" type="presOf" srcId="{08EB2396-2AF5-4042-B758-53A1C752964A}" destId="{911B0E29-D1CF-4467-9B69-979BDD19835E}" srcOrd="0" destOrd="0" presId="urn:microsoft.com/office/officeart/2005/8/layout/vProcess5"/>
    <dgm:cxn modelId="{EB39A914-00A0-4687-81D5-E2833CA494E6}" srcId="{100AB9A1-1092-4669-B0E1-95FFA75A0F76}" destId="{08EB2396-2AF5-4042-B758-53A1C752964A}" srcOrd="1" destOrd="0" parTransId="{F5EB1BE1-2E6E-4964-8F05-880B0E11D357}" sibTransId="{DFDAA3F6-9CD4-45E7-B94D-2495981969E1}"/>
    <dgm:cxn modelId="{123CF5DC-F5AA-45AE-AF05-213ADF7B5B9E}" type="presOf" srcId="{B4610C10-96B1-4CAB-AB4E-907BC850080D}" destId="{E1957685-DDB2-4AE9-A00C-54BAA647D755}" srcOrd="1" destOrd="0" presId="urn:microsoft.com/office/officeart/2005/8/layout/vProcess5"/>
    <dgm:cxn modelId="{D1596191-0D34-492B-9A80-C069F400ABE3}" type="presOf" srcId="{08EB2396-2AF5-4042-B758-53A1C752964A}" destId="{067247D1-3D3A-4084-AF56-8A8BC35F8192}" srcOrd="1" destOrd="0" presId="urn:microsoft.com/office/officeart/2005/8/layout/vProcess5"/>
    <dgm:cxn modelId="{C8D67979-8991-4708-BB61-80504B0E9609}" type="presOf" srcId="{EDBCBE17-8A86-4714-BD42-49FE26C2E4CA}" destId="{58854AE5-23A2-4104-9621-600A6BE8D371}" srcOrd="1" destOrd="0" presId="urn:microsoft.com/office/officeart/2005/8/layout/vProcess5"/>
    <dgm:cxn modelId="{21B0DA3C-0B36-4FA0-A818-65A3733EE618}" srcId="{100AB9A1-1092-4669-B0E1-95FFA75A0F76}" destId="{B4610C10-96B1-4CAB-AB4E-907BC850080D}" srcOrd="0" destOrd="0" parTransId="{6A925EAF-362A-4705-86AE-F4CF6E7D25CC}" sibTransId="{4CEF87E7-60CE-4A6D-B9F2-B6DFFA3FBA52}"/>
    <dgm:cxn modelId="{CB02A80F-A5B6-4576-B8B7-5B5839B38535}" type="presOf" srcId="{100AB9A1-1092-4669-B0E1-95FFA75A0F76}" destId="{13BD70E3-147D-4186-A76E-6D1073E43F40}" srcOrd="0" destOrd="0" presId="urn:microsoft.com/office/officeart/2005/8/layout/vProcess5"/>
    <dgm:cxn modelId="{C84D5834-EF4B-4C14-9348-7812E8F48CBD}" type="presOf" srcId="{DFDAA3F6-9CD4-45E7-B94D-2495981969E1}" destId="{1D13FACB-2ED2-4F9E-8773-8BE2DCF32BAA}" srcOrd="0" destOrd="0" presId="urn:microsoft.com/office/officeart/2005/8/layout/vProcess5"/>
    <dgm:cxn modelId="{A4A54DAE-6FF1-44E6-ADE9-5B2A91493593}" srcId="{100AB9A1-1092-4669-B0E1-95FFA75A0F76}" destId="{EDBCBE17-8A86-4714-BD42-49FE26C2E4CA}" srcOrd="2" destOrd="0" parTransId="{B1973847-8BDD-4C9F-BC51-7A413CF19D84}" sibTransId="{1E339A96-5078-48D5-9522-4B440D24AAC3}"/>
    <dgm:cxn modelId="{95F9A472-B725-47BA-A663-3E439859693F}" type="presOf" srcId="{EDBCBE17-8A86-4714-BD42-49FE26C2E4CA}" destId="{68CE22B4-6D3B-4E1C-926D-A4CECEC31811}" srcOrd="0" destOrd="0" presId="urn:microsoft.com/office/officeart/2005/8/layout/vProcess5"/>
    <dgm:cxn modelId="{98BDB6DE-1E03-4DC7-AA00-2F745265A542}" type="presOf" srcId="{B4610C10-96B1-4CAB-AB4E-907BC850080D}" destId="{F06B3071-3B82-4EBC-A1D5-3D9B43B36990}" srcOrd="0" destOrd="0" presId="urn:microsoft.com/office/officeart/2005/8/layout/vProcess5"/>
    <dgm:cxn modelId="{94FEE699-94B3-4578-89C7-DDA5E22F54E3}" type="presOf" srcId="{4CEF87E7-60CE-4A6D-B9F2-B6DFFA3FBA52}" destId="{84F59AEE-7C8F-4085-990E-43D0942C64E6}" srcOrd="0" destOrd="0" presId="urn:microsoft.com/office/officeart/2005/8/layout/vProcess5"/>
    <dgm:cxn modelId="{81C10AB5-1844-4772-93B8-BFB8D0399F09}" type="presParOf" srcId="{13BD70E3-147D-4186-A76E-6D1073E43F40}" destId="{FFA093E3-3813-4523-B589-5DCB86B21DF1}" srcOrd="0" destOrd="0" presId="urn:microsoft.com/office/officeart/2005/8/layout/vProcess5"/>
    <dgm:cxn modelId="{A29938ED-D330-453A-830B-2D1E97C97CE1}" type="presParOf" srcId="{13BD70E3-147D-4186-A76E-6D1073E43F40}" destId="{F06B3071-3B82-4EBC-A1D5-3D9B43B36990}" srcOrd="1" destOrd="0" presId="urn:microsoft.com/office/officeart/2005/8/layout/vProcess5"/>
    <dgm:cxn modelId="{A92FA4F9-9F30-4B13-B5CE-42D11F48999A}" type="presParOf" srcId="{13BD70E3-147D-4186-A76E-6D1073E43F40}" destId="{911B0E29-D1CF-4467-9B69-979BDD19835E}" srcOrd="2" destOrd="0" presId="urn:microsoft.com/office/officeart/2005/8/layout/vProcess5"/>
    <dgm:cxn modelId="{3F67E0A0-AB65-4C37-8F8C-F8BBE5114C97}" type="presParOf" srcId="{13BD70E3-147D-4186-A76E-6D1073E43F40}" destId="{68CE22B4-6D3B-4E1C-926D-A4CECEC31811}" srcOrd="3" destOrd="0" presId="urn:microsoft.com/office/officeart/2005/8/layout/vProcess5"/>
    <dgm:cxn modelId="{BFA2A072-27C9-4239-9E12-875BED34291D}" type="presParOf" srcId="{13BD70E3-147D-4186-A76E-6D1073E43F40}" destId="{84F59AEE-7C8F-4085-990E-43D0942C64E6}" srcOrd="4" destOrd="0" presId="urn:microsoft.com/office/officeart/2005/8/layout/vProcess5"/>
    <dgm:cxn modelId="{8938BB58-2C55-4E10-A85C-00AA936FFF20}" type="presParOf" srcId="{13BD70E3-147D-4186-A76E-6D1073E43F40}" destId="{1D13FACB-2ED2-4F9E-8773-8BE2DCF32BAA}" srcOrd="5" destOrd="0" presId="urn:microsoft.com/office/officeart/2005/8/layout/vProcess5"/>
    <dgm:cxn modelId="{AB1D6370-81CD-4F5C-9CDF-170D365426EC}" type="presParOf" srcId="{13BD70E3-147D-4186-A76E-6D1073E43F40}" destId="{E1957685-DDB2-4AE9-A00C-54BAA647D755}" srcOrd="6" destOrd="0" presId="urn:microsoft.com/office/officeart/2005/8/layout/vProcess5"/>
    <dgm:cxn modelId="{B92185E3-5E87-44C1-95FD-42C27439AB99}" type="presParOf" srcId="{13BD70E3-147D-4186-A76E-6D1073E43F40}" destId="{067247D1-3D3A-4084-AF56-8A8BC35F8192}" srcOrd="7" destOrd="0" presId="urn:microsoft.com/office/officeart/2005/8/layout/vProcess5"/>
    <dgm:cxn modelId="{E47DE1FE-D80F-4EAE-B243-9FC5D6AB5D8D}" type="presParOf" srcId="{13BD70E3-147D-4186-A76E-6D1073E43F40}" destId="{58854AE5-23A2-4104-9621-600A6BE8D37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52A9F9-373C-4DD1-B194-02A0C312BDF8}" type="doc">
      <dgm:prSet loTypeId="urn:microsoft.com/office/officeart/2005/8/layout/hList6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0CE2630-CC90-48EE-8BEE-5B8FB1B5170A}">
      <dgm:prSet phldrT="[Текст]" custT="1"/>
      <dgm:spPr/>
      <dgm:t>
        <a:bodyPr vert="vert270"/>
        <a:lstStyle/>
        <a:p>
          <a:r>
            <a:rPr lang="ru-RU" sz="2400" dirty="0" smtClean="0"/>
            <a:t>Название модуля</a:t>
          </a:r>
          <a:endParaRPr lang="ru-RU" sz="2400" dirty="0"/>
        </a:p>
      </dgm:t>
    </dgm:pt>
    <dgm:pt modelId="{3C7011D2-F4BE-4A29-9EFA-2BFA2003A280}" type="parTrans" cxnId="{A4EF80B7-A9D9-4358-B98F-9C3A7B0602F5}">
      <dgm:prSet/>
      <dgm:spPr/>
      <dgm:t>
        <a:bodyPr/>
        <a:lstStyle/>
        <a:p>
          <a:endParaRPr lang="ru-RU"/>
        </a:p>
      </dgm:t>
    </dgm:pt>
    <dgm:pt modelId="{119F5B02-CF9F-476A-8765-13AA54E030AD}" type="sibTrans" cxnId="{A4EF80B7-A9D9-4358-B98F-9C3A7B0602F5}">
      <dgm:prSet/>
      <dgm:spPr/>
      <dgm:t>
        <a:bodyPr/>
        <a:lstStyle/>
        <a:p>
          <a:endParaRPr lang="ru-RU"/>
        </a:p>
      </dgm:t>
    </dgm:pt>
    <dgm:pt modelId="{40F49FD9-52A2-4266-A065-05043EC01822}">
      <dgm:prSet phldrT="[Текст]" custT="1"/>
      <dgm:spPr/>
      <dgm:t>
        <a:bodyPr vert="vert270"/>
        <a:lstStyle/>
        <a:p>
          <a:r>
            <a:rPr lang="ru-RU" sz="2400" dirty="0" smtClean="0"/>
            <a:t>Учебный план</a:t>
          </a:r>
        </a:p>
      </dgm:t>
    </dgm:pt>
    <dgm:pt modelId="{1616E14A-0FDB-437A-87AA-2A999C861D1F}" type="parTrans" cxnId="{A73C665F-FE64-434E-B8E2-F51EBAB7C392}">
      <dgm:prSet/>
      <dgm:spPr/>
      <dgm:t>
        <a:bodyPr/>
        <a:lstStyle/>
        <a:p>
          <a:endParaRPr lang="ru-RU"/>
        </a:p>
      </dgm:t>
    </dgm:pt>
    <dgm:pt modelId="{ED0278E6-DB36-4EBA-873F-17C0B3F21ED1}" type="sibTrans" cxnId="{A73C665F-FE64-434E-B8E2-F51EBAB7C392}">
      <dgm:prSet/>
      <dgm:spPr/>
      <dgm:t>
        <a:bodyPr/>
        <a:lstStyle/>
        <a:p>
          <a:endParaRPr lang="ru-RU"/>
        </a:p>
      </dgm:t>
    </dgm:pt>
    <dgm:pt modelId="{73345526-A5BB-443D-920C-FBBAA13A416F}">
      <dgm:prSet phldrT="[Текст]" custT="1"/>
      <dgm:spPr/>
      <dgm:t>
        <a:bodyPr vert="vert270"/>
        <a:lstStyle/>
        <a:p>
          <a:r>
            <a:rPr lang="ru-RU" sz="2400" dirty="0" smtClean="0"/>
            <a:t>Содержание учебного плана</a:t>
          </a:r>
        </a:p>
      </dgm:t>
    </dgm:pt>
    <dgm:pt modelId="{3C68BBA7-82BE-408B-8AFF-B7D37857568C}" type="parTrans" cxnId="{0DA54BD8-1F17-4FA7-AB37-0616522FE600}">
      <dgm:prSet/>
      <dgm:spPr/>
      <dgm:t>
        <a:bodyPr/>
        <a:lstStyle/>
        <a:p>
          <a:endParaRPr lang="ru-RU"/>
        </a:p>
      </dgm:t>
    </dgm:pt>
    <dgm:pt modelId="{C190784B-4C99-4E22-8916-C1203E3DBDA8}" type="sibTrans" cxnId="{0DA54BD8-1F17-4FA7-AB37-0616522FE600}">
      <dgm:prSet/>
      <dgm:spPr/>
      <dgm:t>
        <a:bodyPr/>
        <a:lstStyle/>
        <a:p>
          <a:endParaRPr lang="ru-RU"/>
        </a:p>
      </dgm:t>
    </dgm:pt>
    <dgm:pt modelId="{B4C6FD08-B8DE-49C2-86B6-34FB87F452CA}">
      <dgm:prSet custT="1"/>
      <dgm:spPr/>
      <dgm:t>
        <a:bodyPr vert="vert270"/>
        <a:lstStyle/>
        <a:p>
          <a:r>
            <a:rPr lang="ru-RU" sz="2400" dirty="0" smtClean="0"/>
            <a:t>Планируемые результаты</a:t>
          </a:r>
        </a:p>
      </dgm:t>
    </dgm:pt>
    <dgm:pt modelId="{4E49A1EC-0C0A-47BC-A902-80CAF7DDC5FB}" type="parTrans" cxnId="{98330652-9F6C-4CB6-A4B7-85E6643C75F7}">
      <dgm:prSet/>
      <dgm:spPr/>
      <dgm:t>
        <a:bodyPr/>
        <a:lstStyle/>
        <a:p>
          <a:endParaRPr lang="ru-RU"/>
        </a:p>
      </dgm:t>
    </dgm:pt>
    <dgm:pt modelId="{C2FBD8AA-DD43-4CDB-AACA-ADACB1618824}" type="sibTrans" cxnId="{98330652-9F6C-4CB6-A4B7-85E6643C75F7}">
      <dgm:prSet/>
      <dgm:spPr/>
      <dgm:t>
        <a:bodyPr/>
        <a:lstStyle/>
        <a:p>
          <a:endParaRPr lang="ru-RU"/>
        </a:p>
      </dgm:t>
    </dgm:pt>
    <dgm:pt modelId="{01AFDB11-CBF9-4D59-8A8B-C3CC98568974}">
      <dgm:prSet custT="1"/>
      <dgm:spPr/>
      <dgm:t>
        <a:bodyPr vert="vert270"/>
        <a:lstStyle/>
        <a:p>
          <a:r>
            <a:rPr lang="ru-RU" sz="2400" dirty="0" smtClean="0"/>
            <a:t>Цель и задачи модуля</a:t>
          </a:r>
        </a:p>
      </dgm:t>
    </dgm:pt>
    <dgm:pt modelId="{01047869-FEDE-466F-B0E9-E1881D39B215}" type="parTrans" cxnId="{AEF75BE3-1E62-47C0-AC36-F2C9919EDCCA}">
      <dgm:prSet/>
      <dgm:spPr/>
      <dgm:t>
        <a:bodyPr/>
        <a:lstStyle/>
        <a:p>
          <a:endParaRPr lang="ru-RU"/>
        </a:p>
      </dgm:t>
    </dgm:pt>
    <dgm:pt modelId="{1980AB24-2D4A-4EF4-BBFA-B4869CB92864}" type="sibTrans" cxnId="{AEF75BE3-1E62-47C0-AC36-F2C9919EDCCA}">
      <dgm:prSet/>
      <dgm:spPr/>
      <dgm:t>
        <a:bodyPr/>
        <a:lstStyle/>
        <a:p>
          <a:endParaRPr lang="ru-RU"/>
        </a:p>
      </dgm:t>
    </dgm:pt>
    <dgm:pt modelId="{E7101C18-F108-4665-A01C-1A1A75116A76}" type="pres">
      <dgm:prSet presAssocID="{0352A9F9-373C-4DD1-B194-02A0C312BD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3FF2B-1AF6-4902-888A-68DE0BF1DA5D}" type="pres">
      <dgm:prSet presAssocID="{00CE2630-CC90-48EE-8BEE-5B8FB1B517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CF940-6096-4C91-A368-3AC6E2FCA21E}" type="pres">
      <dgm:prSet presAssocID="{119F5B02-CF9F-476A-8765-13AA54E030AD}" presName="sibTrans" presStyleCnt="0"/>
      <dgm:spPr/>
    </dgm:pt>
    <dgm:pt modelId="{61B9EFC8-567A-4EA5-932A-95A0CF68DCFC}" type="pres">
      <dgm:prSet presAssocID="{01AFDB11-CBF9-4D59-8A8B-C3CC985689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717FD-789E-4C75-A9BA-0B190C9B027E}" type="pres">
      <dgm:prSet presAssocID="{1980AB24-2D4A-4EF4-BBFA-B4869CB92864}" presName="sibTrans" presStyleCnt="0"/>
      <dgm:spPr/>
    </dgm:pt>
    <dgm:pt modelId="{05F6A8DE-418A-428D-8A79-EEB401F9B48D}" type="pres">
      <dgm:prSet presAssocID="{40F49FD9-52A2-4266-A065-05043EC0182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B8340-AB0A-4A24-AC09-23E3314AAF05}" type="pres">
      <dgm:prSet presAssocID="{ED0278E6-DB36-4EBA-873F-17C0B3F21ED1}" presName="sibTrans" presStyleCnt="0"/>
      <dgm:spPr/>
    </dgm:pt>
    <dgm:pt modelId="{BE76005E-D4E7-4019-9DE1-579E7595C6C9}" type="pres">
      <dgm:prSet presAssocID="{73345526-A5BB-443D-920C-FBBAA13A41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A0A97-5415-49C7-8DED-FD4BB294F2E3}" type="pres">
      <dgm:prSet presAssocID="{C190784B-4C99-4E22-8916-C1203E3DBDA8}" presName="sibTrans" presStyleCnt="0"/>
      <dgm:spPr/>
    </dgm:pt>
    <dgm:pt modelId="{DE96FEC3-1574-400F-9E85-3E9C8E3843A1}" type="pres">
      <dgm:prSet presAssocID="{B4C6FD08-B8DE-49C2-86B6-34FB87F452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A54BD8-1F17-4FA7-AB37-0616522FE600}" srcId="{0352A9F9-373C-4DD1-B194-02A0C312BDF8}" destId="{73345526-A5BB-443D-920C-FBBAA13A416F}" srcOrd="3" destOrd="0" parTransId="{3C68BBA7-82BE-408B-8AFF-B7D37857568C}" sibTransId="{C190784B-4C99-4E22-8916-C1203E3DBDA8}"/>
    <dgm:cxn modelId="{9BAAB237-CF05-48DF-BD20-3A5A551362C7}" type="presOf" srcId="{73345526-A5BB-443D-920C-FBBAA13A416F}" destId="{BE76005E-D4E7-4019-9DE1-579E7595C6C9}" srcOrd="0" destOrd="0" presId="urn:microsoft.com/office/officeart/2005/8/layout/hList6"/>
    <dgm:cxn modelId="{3FDE8110-C402-4358-8118-272F16002C29}" type="presOf" srcId="{40F49FD9-52A2-4266-A065-05043EC01822}" destId="{05F6A8DE-418A-428D-8A79-EEB401F9B48D}" srcOrd="0" destOrd="0" presId="urn:microsoft.com/office/officeart/2005/8/layout/hList6"/>
    <dgm:cxn modelId="{DFFF3548-E8E1-4FC3-8069-B6B1F7CF9EE1}" type="presOf" srcId="{00CE2630-CC90-48EE-8BEE-5B8FB1B5170A}" destId="{8A93FF2B-1AF6-4902-888A-68DE0BF1DA5D}" srcOrd="0" destOrd="0" presId="urn:microsoft.com/office/officeart/2005/8/layout/hList6"/>
    <dgm:cxn modelId="{AEF75BE3-1E62-47C0-AC36-F2C9919EDCCA}" srcId="{0352A9F9-373C-4DD1-B194-02A0C312BDF8}" destId="{01AFDB11-CBF9-4D59-8A8B-C3CC98568974}" srcOrd="1" destOrd="0" parTransId="{01047869-FEDE-466F-B0E9-E1881D39B215}" sibTransId="{1980AB24-2D4A-4EF4-BBFA-B4869CB92864}"/>
    <dgm:cxn modelId="{A4EF80B7-A9D9-4358-B98F-9C3A7B0602F5}" srcId="{0352A9F9-373C-4DD1-B194-02A0C312BDF8}" destId="{00CE2630-CC90-48EE-8BEE-5B8FB1B5170A}" srcOrd="0" destOrd="0" parTransId="{3C7011D2-F4BE-4A29-9EFA-2BFA2003A280}" sibTransId="{119F5B02-CF9F-476A-8765-13AA54E030AD}"/>
    <dgm:cxn modelId="{D24C09EC-B90F-4F8E-A0FF-C89DFBDA562E}" type="presOf" srcId="{0352A9F9-373C-4DD1-B194-02A0C312BDF8}" destId="{E7101C18-F108-4665-A01C-1A1A75116A76}" srcOrd="0" destOrd="0" presId="urn:microsoft.com/office/officeart/2005/8/layout/hList6"/>
    <dgm:cxn modelId="{98330652-9F6C-4CB6-A4B7-85E6643C75F7}" srcId="{0352A9F9-373C-4DD1-B194-02A0C312BDF8}" destId="{B4C6FD08-B8DE-49C2-86B6-34FB87F452CA}" srcOrd="4" destOrd="0" parTransId="{4E49A1EC-0C0A-47BC-A902-80CAF7DDC5FB}" sibTransId="{C2FBD8AA-DD43-4CDB-AACA-ADACB1618824}"/>
    <dgm:cxn modelId="{3BACEBB0-353B-45F1-BE98-9DB13173630F}" type="presOf" srcId="{01AFDB11-CBF9-4D59-8A8B-C3CC98568974}" destId="{61B9EFC8-567A-4EA5-932A-95A0CF68DCFC}" srcOrd="0" destOrd="0" presId="urn:microsoft.com/office/officeart/2005/8/layout/hList6"/>
    <dgm:cxn modelId="{E467BEBD-9492-4031-BB2A-B6502EB10E3E}" type="presOf" srcId="{B4C6FD08-B8DE-49C2-86B6-34FB87F452CA}" destId="{DE96FEC3-1574-400F-9E85-3E9C8E3843A1}" srcOrd="0" destOrd="0" presId="urn:microsoft.com/office/officeart/2005/8/layout/hList6"/>
    <dgm:cxn modelId="{A73C665F-FE64-434E-B8E2-F51EBAB7C392}" srcId="{0352A9F9-373C-4DD1-B194-02A0C312BDF8}" destId="{40F49FD9-52A2-4266-A065-05043EC01822}" srcOrd="2" destOrd="0" parTransId="{1616E14A-0FDB-437A-87AA-2A999C861D1F}" sibTransId="{ED0278E6-DB36-4EBA-873F-17C0B3F21ED1}"/>
    <dgm:cxn modelId="{724B7110-A3BD-4EE5-B353-8056A1126D02}" type="presParOf" srcId="{E7101C18-F108-4665-A01C-1A1A75116A76}" destId="{8A93FF2B-1AF6-4902-888A-68DE0BF1DA5D}" srcOrd="0" destOrd="0" presId="urn:microsoft.com/office/officeart/2005/8/layout/hList6"/>
    <dgm:cxn modelId="{7745C6C2-0989-45FF-83A3-65650D4D139F}" type="presParOf" srcId="{E7101C18-F108-4665-A01C-1A1A75116A76}" destId="{5A9CF940-6096-4C91-A368-3AC6E2FCA21E}" srcOrd="1" destOrd="0" presId="urn:microsoft.com/office/officeart/2005/8/layout/hList6"/>
    <dgm:cxn modelId="{56E0C537-A1A8-4D04-A837-8000066167C6}" type="presParOf" srcId="{E7101C18-F108-4665-A01C-1A1A75116A76}" destId="{61B9EFC8-567A-4EA5-932A-95A0CF68DCFC}" srcOrd="2" destOrd="0" presId="urn:microsoft.com/office/officeart/2005/8/layout/hList6"/>
    <dgm:cxn modelId="{C1CC0F4B-A3F0-47C1-88AF-80395C7BEB7C}" type="presParOf" srcId="{E7101C18-F108-4665-A01C-1A1A75116A76}" destId="{FDA717FD-789E-4C75-A9BA-0B190C9B027E}" srcOrd="3" destOrd="0" presId="urn:microsoft.com/office/officeart/2005/8/layout/hList6"/>
    <dgm:cxn modelId="{E64ABDCF-C58F-4373-8B4B-671D1466BCA0}" type="presParOf" srcId="{E7101C18-F108-4665-A01C-1A1A75116A76}" destId="{05F6A8DE-418A-428D-8A79-EEB401F9B48D}" srcOrd="4" destOrd="0" presId="urn:microsoft.com/office/officeart/2005/8/layout/hList6"/>
    <dgm:cxn modelId="{E79223D3-33C0-42C1-84CD-69316BD372F4}" type="presParOf" srcId="{E7101C18-F108-4665-A01C-1A1A75116A76}" destId="{15EB8340-AB0A-4A24-AC09-23E3314AAF05}" srcOrd="5" destOrd="0" presId="urn:microsoft.com/office/officeart/2005/8/layout/hList6"/>
    <dgm:cxn modelId="{E8BC181E-9FAA-4F91-B1E7-7779E84CE223}" type="presParOf" srcId="{E7101C18-F108-4665-A01C-1A1A75116A76}" destId="{BE76005E-D4E7-4019-9DE1-579E7595C6C9}" srcOrd="6" destOrd="0" presId="urn:microsoft.com/office/officeart/2005/8/layout/hList6"/>
    <dgm:cxn modelId="{8D9435D8-565D-404A-A5B7-8FFAA40B6F40}" type="presParOf" srcId="{E7101C18-F108-4665-A01C-1A1A75116A76}" destId="{CC0A0A97-5415-49C7-8DED-FD4BB294F2E3}" srcOrd="7" destOrd="0" presId="urn:microsoft.com/office/officeart/2005/8/layout/hList6"/>
    <dgm:cxn modelId="{CAE40548-F1A4-4756-A4CE-679D417B8B16}" type="presParOf" srcId="{E7101C18-F108-4665-A01C-1A1A75116A76}" destId="{DE96FEC3-1574-400F-9E85-3E9C8E3843A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09EAC8-9E7E-458F-BCD9-6D564A2C609C}">
      <dsp:nvSpPr>
        <dsp:cNvPr id="0" name=""/>
        <dsp:cNvSpPr/>
      </dsp:nvSpPr>
      <dsp:spPr>
        <a:xfrm>
          <a:off x="0" y="1633623"/>
          <a:ext cx="3643338" cy="10718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2 год обучения (2 ступень)</a:t>
          </a:r>
          <a:endParaRPr lang="ru-RU" sz="2200" b="1" kern="1200" dirty="0"/>
        </a:p>
      </dsp:txBody>
      <dsp:txXfrm>
        <a:off x="0" y="1633623"/>
        <a:ext cx="3643338" cy="578790"/>
      </dsp:txXfrm>
    </dsp:sp>
    <dsp:sp modelId="{F32D45ED-0C8E-42CC-B35D-C79BAD3E13D5}">
      <dsp:nvSpPr>
        <dsp:cNvPr id="0" name=""/>
        <dsp:cNvSpPr/>
      </dsp:nvSpPr>
      <dsp:spPr>
        <a:xfrm>
          <a:off x="0" y="2190977"/>
          <a:ext cx="3643338" cy="49304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/>
            <a:t>6 лет</a:t>
          </a:r>
          <a:endParaRPr lang="ru-RU" sz="2900" b="1" i="1" kern="1200" dirty="0"/>
        </a:p>
      </dsp:txBody>
      <dsp:txXfrm>
        <a:off x="0" y="2190977"/>
        <a:ext cx="3643338" cy="493043"/>
      </dsp:txXfrm>
    </dsp:sp>
    <dsp:sp modelId="{8B58C389-9D94-42E4-9B51-B41E929C0C37}">
      <dsp:nvSpPr>
        <dsp:cNvPr id="0" name=""/>
        <dsp:cNvSpPr/>
      </dsp:nvSpPr>
      <dsp:spPr>
        <a:xfrm rot="10800000">
          <a:off x="0" y="0"/>
          <a:ext cx="3643338" cy="1648480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1 год обучения (1 ступень)</a:t>
          </a:r>
          <a:endParaRPr lang="ru-RU" sz="2200" b="1" kern="1200" dirty="0"/>
        </a:p>
      </dsp:txBody>
      <dsp:txXfrm>
        <a:off x="0" y="0"/>
        <a:ext cx="3643338" cy="578616"/>
      </dsp:txXfrm>
    </dsp:sp>
    <dsp:sp modelId="{86B1614D-7208-4D76-AFC9-029E6308F2E7}">
      <dsp:nvSpPr>
        <dsp:cNvPr id="0" name=""/>
        <dsp:cNvSpPr/>
      </dsp:nvSpPr>
      <dsp:spPr>
        <a:xfrm>
          <a:off x="0" y="579837"/>
          <a:ext cx="3643338" cy="4928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/>
            <a:t>5 лет</a:t>
          </a:r>
          <a:endParaRPr lang="ru-RU" sz="2900" b="1" i="1" kern="1200" dirty="0"/>
        </a:p>
      </dsp:txBody>
      <dsp:txXfrm>
        <a:off x="0" y="579837"/>
        <a:ext cx="3643338" cy="4928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98251D-D400-43C9-A1F4-C5C21FFC0EC2}">
      <dsp:nvSpPr>
        <dsp:cNvPr id="0" name=""/>
        <dsp:cNvSpPr/>
      </dsp:nvSpPr>
      <dsp:spPr>
        <a:xfrm rot="5400000">
          <a:off x="-141851" y="143052"/>
          <a:ext cx="945674" cy="6619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36</a:t>
          </a:r>
          <a:endParaRPr lang="ru-RU" sz="1800" kern="1200" dirty="0"/>
        </a:p>
      </dsp:txBody>
      <dsp:txXfrm rot="5400000">
        <a:off x="-141851" y="143052"/>
        <a:ext cx="945674" cy="661971"/>
      </dsp:txXfrm>
    </dsp:sp>
    <dsp:sp modelId="{8E2F3768-EBF9-4C5E-8852-0FA4ABB1D60B}">
      <dsp:nvSpPr>
        <dsp:cNvPr id="0" name=""/>
        <dsp:cNvSpPr/>
      </dsp:nvSpPr>
      <dsp:spPr>
        <a:xfrm rot="5400000">
          <a:off x="1488120" y="-824947"/>
          <a:ext cx="614688" cy="22669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МАТЕМАТИКА</a:t>
          </a:r>
          <a:endParaRPr lang="ru-RU" sz="1600" kern="1200" dirty="0"/>
        </a:p>
      </dsp:txBody>
      <dsp:txXfrm rot="5400000">
        <a:off x="1488120" y="-824947"/>
        <a:ext cx="614688" cy="2266986"/>
      </dsp:txXfrm>
    </dsp:sp>
    <dsp:sp modelId="{AEB3BAD5-7A6B-42F2-ADF4-639FF6DD7DCE}">
      <dsp:nvSpPr>
        <dsp:cNvPr id="0" name=""/>
        <dsp:cNvSpPr/>
      </dsp:nvSpPr>
      <dsp:spPr>
        <a:xfrm rot="5400000">
          <a:off x="-141851" y="879477"/>
          <a:ext cx="945674" cy="661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36</a:t>
          </a:r>
          <a:endParaRPr lang="ru-RU" sz="1800" kern="1200" dirty="0"/>
        </a:p>
      </dsp:txBody>
      <dsp:txXfrm rot="5400000">
        <a:off x="-141851" y="879477"/>
        <a:ext cx="945674" cy="661971"/>
      </dsp:txXfrm>
    </dsp:sp>
    <dsp:sp modelId="{AA52044D-82B0-47C9-BB28-E71573204A87}">
      <dsp:nvSpPr>
        <dsp:cNvPr id="0" name=""/>
        <dsp:cNvSpPr/>
      </dsp:nvSpPr>
      <dsp:spPr>
        <a:xfrm rot="5400000">
          <a:off x="1488120" y="-88523"/>
          <a:ext cx="614688" cy="22669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ОКРУЖАЮЩИЙ МИР</a:t>
          </a:r>
          <a:endParaRPr lang="ru-RU" sz="1600" kern="1200" dirty="0"/>
        </a:p>
      </dsp:txBody>
      <dsp:txXfrm rot="5400000">
        <a:off x="1488120" y="-88523"/>
        <a:ext cx="614688" cy="2266986"/>
      </dsp:txXfrm>
    </dsp:sp>
    <dsp:sp modelId="{355DEF6A-A8E8-498B-BE6E-66B5A297CE7B}">
      <dsp:nvSpPr>
        <dsp:cNvPr id="0" name=""/>
        <dsp:cNvSpPr/>
      </dsp:nvSpPr>
      <dsp:spPr>
        <a:xfrm rot="5400000">
          <a:off x="-141851" y="1615901"/>
          <a:ext cx="945674" cy="66197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36</a:t>
          </a:r>
          <a:endParaRPr lang="ru-RU" sz="1800" kern="1200" dirty="0"/>
        </a:p>
      </dsp:txBody>
      <dsp:txXfrm rot="5400000">
        <a:off x="-141851" y="1615901"/>
        <a:ext cx="945674" cy="661971"/>
      </dsp:txXfrm>
    </dsp:sp>
    <dsp:sp modelId="{C0D75A2A-4B9F-4058-8DA9-409C9691F1E9}">
      <dsp:nvSpPr>
        <dsp:cNvPr id="0" name=""/>
        <dsp:cNvSpPr/>
      </dsp:nvSpPr>
      <dsp:spPr>
        <a:xfrm rot="5400000">
          <a:off x="1488120" y="647901"/>
          <a:ext cx="614688" cy="22669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ОБУЧЕНИЕ ГРАМОТЕ</a:t>
          </a:r>
          <a:endParaRPr lang="ru-RU" sz="1600" kern="1200" dirty="0"/>
        </a:p>
      </dsp:txBody>
      <dsp:txXfrm rot="5400000">
        <a:off x="1488120" y="647901"/>
        <a:ext cx="614688" cy="22669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98251D-D400-43C9-A1F4-C5C21FFC0EC2}">
      <dsp:nvSpPr>
        <dsp:cNvPr id="0" name=""/>
        <dsp:cNvSpPr/>
      </dsp:nvSpPr>
      <dsp:spPr>
        <a:xfrm rot="5400000">
          <a:off x="-141851" y="143052"/>
          <a:ext cx="945674" cy="6619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36</a:t>
          </a:r>
          <a:endParaRPr lang="ru-RU" sz="1800" kern="1200" dirty="0"/>
        </a:p>
      </dsp:txBody>
      <dsp:txXfrm rot="5400000">
        <a:off x="-141851" y="143052"/>
        <a:ext cx="945674" cy="661971"/>
      </dsp:txXfrm>
    </dsp:sp>
    <dsp:sp modelId="{8E2F3768-EBF9-4C5E-8852-0FA4ABB1D60B}">
      <dsp:nvSpPr>
        <dsp:cNvPr id="0" name=""/>
        <dsp:cNvSpPr/>
      </dsp:nvSpPr>
      <dsp:spPr>
        <a:xfrm rot="5400000">
          <a:off x="1488120" y="-824947"/>
          <a:ext cx="614688" cy="22669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ХОРЕОГРАФИЯ</a:t>
          </a:r>
          <a:endParaRPr lang="ru-RU" sz="1600" kern="1200" dirty="0"/>
        </a:p>
      </dsp:txBody>
      <dsp:txXfrm rot="5400000">
        <a:off x="1488120" y="-824947"/>
        <a:ext cx="614688" cy="2266986"/>
      </dsp:txXfrm>
    </dsp:sp>
    <dsp:sp modelId="{AEB3BAD5-7A6B-42F2-ADF4-639FF6DD7DCE}">
      <dsp:nvSpPr>
        <dsp:cNvPr id="0" name=""/>
        <dsp:cNvSpPr/>
      </dsp:nvSpPr>
      <dsp:spPr>
        <a:xfrm rot="5400000">
          <a:off x="-141851" y="879477"/>
          <a:ext cx="945674" cy="661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36</a:t>
          </a:r>
          <a:endParaRPr lang="ru-RU" sz="1800" kern="1200" dirty="0"/>
        </a:p>
      </dsp:txBody>
      <dsp:txXfrm rot="5400000">
        <a:off x="-141851" y="879477"/>
        <a:ext cx="945674" cy="661971"/>
      </dsp:txXfrm>
    </dsp:sp>
    <dsp:sp modelId="{AA52044D-82B0-47C9-BB28-E71573204A87}">
      <dsp:nvSpPr>
        <dsp:cNvPr id="0" name=""/>
        <dsp:cNvSpPr/>
      </dsp:nvSpPr>
      <dsp:spPr>
        <a:xfrm rot="5400000">
          <a:off x="1488120" y="-88523"/>
          <a:ext cx="614688" cy="22669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РАЗНОЦВЕТНАЯ ПАЛИТРА</a:t>
          </a:r>
          <a:endParaRPr lang="ru-RU" sz="1600" kern="1200" dirty="0"/>
        </a:p>
      </dsp:txBody>
      <dsp:txXfrm rot="5400000">
        <a:off x="1488120" y="-88523"/>
        <a:ext cx="614688" cy="2266986"/>
      </dsp:txXfrm>
    </dsp:sp>
    <dsp:sp modelId="{355DEF6A-A8E8-498B-BE6E-66B5A297CE7B}">
      <dsp:nvSpPr>
        <dsp:cNvPr id="0" name=""/>
        <dsp:cNvSpPr/>
      </dsp:nvSpPr>
      <dsp:spPr>
        <a:xfrm rot="5400000">
          <a:off x="-141851" y="1615901"/>
          <a:ext cx="945674" cy="66197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36</a:t>
          </a:r>
          <a:endParaRPr lang="ru-RU" sz="1800" kern="1200" dirty="0"/>
        </a:p>
      </dsp:txBody>
      <dsp:txXfrm rot="5400000">
        <a:off x="-141851" y="1615901"/>
        <a:ext cx="945674" cy="661971"/>
      </dsp:txXfrm>
    </dsp:sp>
    <dsp:sp modelId="{C0D75A2A-4B9F-4058-8DA9-409C9691F1E9}">
      <dsp:nvSpPr>
        <dsp:cNvPr id="0" name=""/>
        <dsp:cNvSpPr/>
      </dsp:nvSpPr>
      <dsp:spPr>
        <a:xfrm rot="5400000">
          <a:off x="1488120" y="602610"/>
          <a:ext cx="614688" cy="22669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МУЗЫКАЛЬНАЯ ЛЕСЕНКА</a:t>
          </a:r>
          <a:endParaRPr lang="ru-RU" sz="1600" kern="1200" dirty="0"/>
        </a:p>
      </dsp:txBody>
      <dsp:txXfrm rot="5400000">
        <a:off x="1488120" y="602610"/>
        <a:ext cx="614688" cy="22669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6B3071-3B82-4EBC-A1D5-3D9B43B36990}">
      <dsp:nvSpPr>
        <dsp:cNvPr id="0" name=""/>
        <dsp:cNvSpPr/>
      </dsp:nvSpPr>
      <dsp:spPr>
        <a:xfrm>
          <a:off x="23860" y="0"/>
          <a:ext cx="2764651" cy="9310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1. Вводная  часть</a:t>
          </a:r>
          <a:endParaRPr lang="ru-RU" sz="2000" b="1" kern="1200" dirty="0"/>
        </a:p>
      </dsp:txBody>
      <dsp:txXfrm>
        <a:off x="23860" y="0"/>
        <a:ext cx="2018786" cy="931071"/>
      </dsp:txXfrm>
    </dsp:sp>
    <dsp:sp modelId="{911B0E29-D1CF-4467-9B69-979BDD19835E}">
      <dsp:nvSpPr>
        <dsp:cNvPr id="0" name=""/>
        <dsp:cNvSpPr/>
      </dsp:nvSpPr>
      <dsp:spPr>
        <a:xfrm>
          <a:off x="571498" y="1071566"/>
          <a:ext cx="2857558" cy="9310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2. Основная часть</a:t>
          </a:r>
        </a:p>
      </dsp:txBody>
      <dsp:txXfrm>
        <a:off x="571498" y="1071566"/>
        <a:ext cx="2114383" cy="931071"/>
      </dsp:txXfrm>
    </dsp:sp>
    <dsp:sp modelId="{68CE22B4-6D3B-4E1C-926D-A4CECEC31811}">
      <dsp:nvSpPr>
        <dsp:cNvPr id="0" name=""/>
        <dsp:cNvSpPr/>
      </dsp:nvSpPr>
      <dsp:spPr>
        <a:xfrm>
          <a:off x="907277" y="2172499"/>
          <a:ext cx="3236126" cy="9310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3. Заключительная часть</a:t>
          </a:r>
        </a:p>
      </dsp:txBody>
      <dsp:txXfrm>
        <a:off x="907277" y="2172499"/>
        <a:ext cx="2394495" cy="931071"/>
      </dsp:txXfrm>
    </dsp:sp>
    <dsp:sp modelId="{84F59AEE-7C8F-4085-990E-43D0942C64E6}">
      <dsp:nvSpPr>
        <dsp:cNvPr id="0" name=""/>
        <dsp:cNvSpPr/>
      </dsp:nvSpPr>
      <dsp:spPr>
        <a:xfrm>
          <a:off x="2286016" y="571502"/>
          <a:ext cx="605196" cy="605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286016" y="571502"/>
        <a:ext cx="605196" cy="605196"/>
      </dsp:txXfrm>
    </dsp:sp>
    <dsp:sp modelId="{1D13FACB-2ED2-4F9E-8773-8BE2DCF32BAA}">
      <dsp:nvSpPr>
        <dsp:cNvPr id="0" name=""/>
        <dsp:cNvSpPr/>
      </dsp:nvSpPr>
      <dsp:spPr>
        <a:xfrm>
          <a:off x="2928957" y="1714509"/>
          <a:ext cx="605196" cy="605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928957" y="1714509"/>
        <a:ext cx="605196" cy="60519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93FF2B-1AF6-4902-888A-68DE0BF1DA5D}">
      <dsp:nvSpPr>
        <dsp:cNvPr id="0" name=""/>
        <dsp:cNvSpPr/>
      </dsp:nvSpPr>
      <dsp:spPr>
        <a:xfrm rot="16200000">
          <a:off x="-1454249" y="1457523"/>
          <a:ext cx="4064000" cy="114895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Название модуля</a:t>
          </a:r>
          <a:endParaRPr lang="ru-RU" sz="2400" kern="1200" dirty="0"/>
        </a:p>
      </dsp:txBody>
      <dsp:txXfrm rot="16200000">
        <a:off x="-1454249" y="1457523"/>
        <a:ext cx="4064000" cy="1148953"/>
      </dsp:txXfrm>
    </dsp:sp>
    <dsp:sp modelId="{61B9EFC8-567A-4EA5-932A-95A0CF68DCFC}">
      <dsp:nvSpPr>
        <dsp:cNvPr id="0" name=""/>
        <dsp:cNvSpPr/>
      </dsp:nvSpPr>
      <dsp:spPr>
        <a:xfrm rot="16200000">
          <a:off x="-219124" y="1457523"/>
          <a:ext cx="4064000" cy="114895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Цель и задачи модуля</a:t>
          </a:r>
        </a:p>
      </dsp:txBody>
      <dsp:txXfrm rot="16200000">
        <a:off x="-219124" y="1457523"/>
        <a:ext cx="4064000" cy="1148953"/>
      </dsp:txXfrm>
    </dsp:sp>
    <dsp:sp modelId="{05F6A8DE-418A-428D-8A79-EEB401F9B48D}">
      <dsp:nvSpPr>
        <dsp:cNvPr id="0" name=""/>
        <dsp:cNvSpPr/>
      </dsp:nvSpPr>
      <dsp:spPr>
        <a:xfrm rot="16200000">
          <a:off x="1016000" y="1457523"/>
          <a:ext cx="4064000" cy="114895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Учебный план</a:t>
          </a:r>
        </a:p>
      </dsp:txBody>
      <dsp:txXfrm rot="16200000">
        <a:off x="1016000" y="1457523"/>
        <a:ext cx="4064000" cy="1148953"/>
      </dsp:txXfrm>
    </dsp:sp>
    <dsp:sp modelId="{BE76005E-D4E7-4019-9DE1-579E7595C6C9}">
      <dsp:nvSpPr>
        <dsp:cNvPr id="0" name=""/>
        <dsp:cNvSpPr/>
      </dsp:nvSpPr>
      <dsp:spPr>
        <a:xfrm rot="16200000">
          <a:off x="2251124" y="1457523"/>
          <a:ext cx="4064000" cy="114895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Содержание учебного плана</a:t>
          </a:r>
        </a:p>
      </dsp:txBody>
      <dsp:txXfrm rot="16200000">
        <a:off x="2251124" y="1457523"/>
        <a:ext cx="4064000" cy="1148953"/>
      </dsp:txXfrm>
    </dsp:sp>
    <dsp:sp modelId="{DE96FEC3-1574-400F-9E85-3E9C8E3843A1}">
      <dsp:nvSpPr>
        <dsp:cNvPr id="0" name=""/>
        <dsp:cNvSpPr/>
      </dsp:nvSpPr>
      <dsp:spPr>
        <a:xfrm rot="16200000">
          <a:off x="3486249" y="1457523"/>
          <a:ext cx="4064000" cy="1148953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Планируемые результаты</a:t>
          </a:r>
        </a:p>
      </dsp:txBody>
      <dsp:txXfrm rot="16200000">
        <a:off x="3486249" y="1457523"/>
        <a:ext cx="4064000" cy="1148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6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5.jpeg" Type="http://schemas.openxmlformats.org/officeDocument/2006/relationships/image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728" y="285728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МБУДО «Центр внешкольной работы Советского района» г.Брянска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92867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Разноуровневая дополнительная общеобразовательная программа модульного типа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2357430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«Ступеньки»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00760" y="414338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Составители: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Носова И.А., методист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Еричева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О.С., методист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61653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Брянск-2021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lga_Ivanovna\Desktop\Новая папка\Картинки\762.jpg"/>
          <p:cNvPicPr>
            <a:picLocks noChangeAspect="1" noChangeArrowheads="1"/>
          </p:cNvPicPr>
          <p:nvPr/>
        </p:nvPicPr>
        <p:blipFill>
          <a:blip r:embed="rId2" cstate="print"/>
          <a:srcRect l="13739" t="8143" r="10701" b="14493"/>
          <a:stretch>
            <a:fillRect/>
          </a:stretch>
        </p:blipFill>
        <p:spPr bwMode="auto">
          <a:xfrm>
            <a:off x="1357290" y="3571876"/>
            <a:ext cx="3976138" cy="228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785794"/>
            <a:ext cx="8001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Адресат программы: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дошкольники  в возрасте от 5 до 7 лет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150017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Объем и срок освоения программы : </a:t>
            </a:r>
          </a:p>
          <a:p>
            <a:pPr lvl="0" indent="449263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общее количество часов в год  - 216 (180)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530120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85786" y="2285992"/>
            <a:ext cx="331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Инвариантная часть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(3 обязательных модуля )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108 час.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857752" y="2357430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Вариативная часть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(2-3 модуля по выбору )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108 (72)  час.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857488" y="214290"/>
            <a:ext cx="45125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</a:p>
          <a:p>
            <a:endParaRPr lang="ru-RU" dirty="0"/>
          </a:p>
        </p:txBody>
      </p:sp>
      <p:graphicFrame>
        <p:nvGraphicFramePr>
          <p:cNvPr id="21" name="Схема 20"/>
          <p:cNvGraphicFramePr/>
          <p:nvPr/>
        </p:nvGraphicFramePr>
        <p:xfrm>
          <a:off x="1000100" y="3429000"/>
          <a:ext cx="2928958" cy="242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5357818" y="3500438"/>
          <a:ext cx="2928958" cy="242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6000760" y="5715016"/>
            <a:ext cx="2266986" cy="614688"/>
            <a:chOff x="519095" y="1285883"/>
            <a:chExt cx="2266986" cy="614688"/>
          </a:xfrm>
        </p:grpSpPr>
        <p:sp>
          <p:nvSpPr>
            <p:cNvPr id="28" name="Прямоугольник с двумя скругленными соседними углами 27"/>
            <p:cNvSpPr/>
            <p:nvPr/>
          </p:nvSpPr>
          <p:spPr>
            <a:xfrm rot="5400000">
              <a:off x="1345244" y="459734"/>
              <a:ext cx="614688" cy="2266986"/>
            </a:xfrm>
            <a:prstGeom prst="round2Same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519095" y="1285883"/>
              <a:ext cx="2236979" cy="554674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/>
                <a:t>ЛЮБОЗНАЙКА</a:t>
              </a:r>
              <a:endParaRPr lang="ru-RU" sz="16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57818" y="5715016"/>
            <a:ext cx="661972" cy="945674"/>
            <a:chOff x="0" y="1474050"/>
            <a:chExt cx="661972" cy="945674"/>
          </a:xfrm>
          <a:solidFill>
            <a:schemeClr val="accent5">
              <a:lumMod val="75000"/>
            </a:schemeClr>
          </a:solidFill>
        </p:grpSpPr>
        <p:sp>
          <p:nvSpPr>
            <p:cNvPr id="34" name="Нашивка 33"/>
            <p:cNvSpPr/>
            <p:nvPr/>
          </p:nvSpPr>
          <p:spPr>
            <a:xfrm rot="5400000">
              <a:off x="-141851" y="1615901"/>
              <a:ext cx="945674" cy="661971"/>
            </a:xfrm>
            <a:prstGeom prst="chevron">
              <a:avLst/>
            </a:prstGeom>
            <a:grp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Нашивка 4"/>
            <p:cNvSpPr/>
            <p:nvPr/>
          </p:nvSpPr>
          <p:spPr>
            <a:xfrm>
              <a:off x="1" y="1805036"/>
              <a:ext cx="661971" cy="2837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36</a:t>
              </a:r>
              <a:endParaRPr lang="ru-RU" sz="1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928670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Режим занятий: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2-3 раза в неделю по 2-3 занятия в день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Продолжительность занятия 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25-30 минут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Наполняемость групп</a:t>
            </a:r>
            <a:r>
              <a:rPr lang="ru-RU" sz="2000" dirty="0" smtClean="0"/>
              <a:t>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10-12 человек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20002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традиционного занятия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214290"/>
            <a:ext cx="45125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</a:p>
          <a:p>
            <a:endParaRPr lang="ru-RU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642910" y="2714620"/>
          <a:ext cx="4143404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00430" y="2571744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/>
              <a:t>Организация начала занятия, создание психологического настроя на учебную деятельность,  активизация внимания, постановка учебной задачи, сюрпризный момент, создание проблемной ситуации</a:t>
            </a:r>
            <a:endParaRPr lang="ru-RU" sz="14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57686" y="3643314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/>
              <a:t>Усвоение новых знаний и способов действий, выполнение основных, новых заданий, динамическая пауза, первичная проверка понимания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4786322"/>
            <a:ext cx="4071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Практическая  работа на закрепление полученной информации, обобщение и систематизация знаний – подведение итогов, анализ и оценка успешности достижения цели, перспектива последующей работы, мобилизация детей на самооценку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836712"/>
            <a:ext cx="75724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цель программы: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благоприятных условий для познавательного, социального, творческого и личностного развития дошкольника, способного к дальнейшему обучению и развитию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познавательно-речевое развитие:   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речевые способности ребенка, внимание, мышление, память и воображение;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познавательную мотивацию и любознательность и т.д.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социально-коммуникативное развитие: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формировать умение общаться;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эмоциональную отзывчивость;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 нравственные, духовные  качества личности и т.д.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развитие: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потребность в физической активности;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физические качества;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желание участвовать в подвижных игровых элементах занятия и т.д.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214290"/>
            <a:ext cx="45125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0298" y="214291"/>
            <a:ext cx="45125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1357298"/>
          <a:ext cx="8215371" cy="5061788"/>
        </p:xfrm>
        <a:graphic>
          <a:graphicData uri="http://schemas.openxmlformats.org/drawingml/2006/table">
            <a:tbl>
              <a:tblPr/>
              <a:tblGrid>
                <a:gridCol w="285752"/>
                <a:gridCol w="1857388"/>
                <a:gridCol w="1214446"/>
                <a:gridCol w="714380"/>
                <a:gridCol w="1071570"/>
                <a:gridCol w="1000132"/>
                <a:gridCol w="1000132"/>
                <a:gridCol w="1071571"/>
              </a:tblGrid>
              <a:tr h="428628"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98" marR="10198" marT="5099" marB="509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Целевые установки</a:t>
                      </a: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98" marR="10198" marT="5099" marB="5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Особенности организации образовательного процесса</a:t>
                      </a: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98" marR="10198" marT="5099" marB="5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52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Виды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-552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98" marR="10198" marT="5099" marB="5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Формы и методы работы</a:t>
                      </a: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98" marR="10198" marT="5099" marB="5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3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Внутри уровневая дифференциация</a:t>
                      </a: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98" marR="10198" marT="5099" marB="5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Планируемые результаты</a:t>
                      </a: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98" marR="10198" marT="5099" marB="5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Контроль и диагностика</a:t>
                      </a: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98" marR="10198" marT="5099" marB="50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19">
                <a:tc row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Ознакомительный  уровень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198" marR="10198" marT="5099" marB="5099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разностороннее развитие детей  в разных видах деятельности с учетом их возрастных и индивидуальных особенностей.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Задачи: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latin typeface="Times New Roman"/>
                          <a:ea typeface="Calibri"/>
                          <a:cs typeface="Times New Roman"/>
                        </a:rPr>
                        <a:t>Обучающие: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- формирование основ речевой и языковой культуры;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- развитие графических умений;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- формирование первичных представлений об окружающем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мире.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latin typeface="Times New Roman"/>
                          <a:ea typeface="Calibri"/>
                          <a:cs typeface="Times New Roman"/>
                        </a:rPr>
                        <a:t>Развивающие: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- развитие памяти, восприятия, мышления, воображения внимания;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- формирование основ логического мышления;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- развитие познавательной активности, любознательности, познавательных способностей;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- развитие эмоциональной отзывчивости;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- формирование готовности к совместной деятельности со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сверстниками.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 dirty="0">
                          <a:latin typeface="Times New Roman"/>
                          <a:ea typeface="Calibri"/>
                          <a:cs typeface="Times New Roman"/>
                        </a:rPr>
                        <a:t>Воспитательные: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- воспитание общей культуры личности ребенка;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- воспитание нравственных, эстетических, физических качеств ребенка;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- воспитание самостоятельности, ответственности, инициативности.</a:t>
                      </a:r>
                    </a:p>
                  </a:txBody>
                  <a:tcPr marL="10198" marR="10198" marT="5099" marB="50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На основе реализации модульного подхода.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Инвариантная часть:</a:t>
                      </a: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latin typeface="Times New Roman"/>
                          <a:ea typeface="Calibri"/>
                          <a:cs typeface="Times New Roman"/>
                        </a:rPr>
                        <a:t>Модуль 1</a:t>
                      </a: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«Математика»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latin typeface="Times New Roman"/>
                          <a:ea typeface="Calibri"/>
                          <a:cs typeface="Times New Roman"/>
                        </a:rPr>
                        <a:t>Модуль 2</a:t>
                      </a: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«Окружающий мир»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latin typeface="Times New Roman"/>
                          <a:ea typeface="Calibri"/>
                          <a:cs typeface="Times New Roman"/>
                        </a:rPr>
                        <a:t>Модуль 3</a:t>
                      </a: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«Обучение грамоте»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Вариативная часть:</a:t>
                      </a: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latin typeface="Times New Roman"/>
                          <a:ea typeface="Calibri"/>
                          <a:cs typeface="Times New Roman"/>
                        </a:rPr>
                        <a:t>Модуль 1</a:t>
                      </a: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«Хореография»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latin typeface="Times New Roman"/>
                          <a:ea typeface="Calibri"/>
                          <a:cs typeface="Times New Roman"/>
                        </a:rPr>
                        <a:t>Модуль 2</a:t>
                      </a: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«Разноцветная палитра»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latin typeface="Times New Roman"/>
                          <a:ea typeface="Calibri"/>
                          <a:cs typeface="Times New Roman"/>
                        </a:rPr>
                        <a:t>Модуль 3</a:t>
                      </a: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«Музыкальная лесенка»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u="sng">
                          <a:latin typeface="Times New Roman"/>
                          <a:ea typeface="Calibri"/>
                          <a:cs typeface="Times New Roman"/>
                        </a:rPr>
                        <a:t>Модуль 4</a:t>
                      </a: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«Любознайка»</a:t>
                      </a:r>
                    </a:p>
                  </a:txBody>
                  <a:tcPr marL="10198" marR="10198" marT="5099" marB="50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Игровая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98" marR="10198" marT="5099" marB="50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Формы: индивидуальные, групповые, фронтальные.</a:t>
                      </a:r>
                    </a:p>
                  </a:txBody>
                  <a:tcPr marL="10198" marR="10198" marT="5099" marB="50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 способу  выполнения деятельности: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- с подсказкой, по образцу, по шаблону;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- самостоятельный;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репродуктивный с элементами творчества.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 уровню сложности содержания программы: знание, понимание, применение.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 степени трудности задания:  облегченный, средний и повышенный.</a:t>
                      </a:r>
                    </a:p>
                  </a:txBody>
                  <a:tcPr marL="10198" marR="10198" marT="5099" marB="50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Личностные: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- сформированы основы ключевых личностных компетенций: общекультурные, социальные,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здоровьесберегающие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деятельностные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 (нравственные, эстетические, физические качества ребенка;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самостоятельность, ответственность, инициативность;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метапредметные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сформированы первичные основы учебно-познавательных,  информационно-коммуникативных,  регулятивных компетенций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- предметные: сформированы общие представления об изучаемой предметной области; сформирован интерес к новым видам деятельности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и др.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98" marR="10198" marT="5099" marB="50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Инвариантная часть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Стартовая диагностика - собеседование.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Текущий контроль: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педагогическое наблюдение, тестирование, собеседование.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Промежуточная диагностика: выполнение практических заданий, тестирование, решение тематических кроссвордов.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Вариативная часть: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Стартовая диагностика: собеседование.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Текущий контроль: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педагогическое наблюдение,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тестирование и др..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Промежуточная диагностика: концерт, праздник; выставка детских рисунков и поделок, открытое занятие</a:t>
                      </a:r>
                    </a:p>
                  </a:txBody>
                  <a:tcPr marL="10198" marR="10198" marT="5099" marB="50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98" marR="10198" marT="5099" marB="50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Предметные, сюжетно-ролевые, обучающие, настольные игры, игры с сюжетными игрушками; дидактические, настольно-печатные игры, игровые упражнения</a:t>
                      </a:r>
                    </a:p>
                  </a:txBody>
                  <a:tcPr marL="10198" marR="10198" marT="5099" marB="50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4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Коммуника-тивная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98" marR="10198" marT="5099" marB="50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Беседы (индивидуальные, групповые, развлекательно-информационные и дидактические), ситуативный разговор, отгадывание загадок; сюжетные игры, игры с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правилами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198" marR="10198" marT="5099" marB="50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Познавательная</a:t>
                      </a:r>
                    </a:p>
                  </a:txBody>
                  <a:tcPr marL="10198" marR="10198" marT="5099" marB="50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Наблюдение за процессами и явлениями природы, беседа, дидактическое упражнение; просмотр презентаций и видео роликов</a:t>
                      </a:r>
                    </a:p>
                  </a:txBody>
                  <a:tcPr marL="10198" marR="10198" marT="5099" marB="50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1538" y="78579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Матрица программы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332851"/>
          <a:ext cx="8358249" cy="4454400"/>
        </p:xfrm>
        <a:graphic>
          <a:graphicData uri="http://schemas.openxmlformats.org/drawingml/2006/table">
            <a:tbl>
              <a:tblPr/>
              <a:tblGrid>
                <a:gridCol w="586544"/>
                <a:gridCol w="1686313"/>
                <a:gridCol w="513226"/>
                <a:gridCol w="439908"/>
                <a:gridCol w="513226"/>
                <a:gridCol w="659862"/>
                <a:gridCol w="439908"/>
                <a:gridCol w="513226"/>
                <a:gridCol w="586544"/>
                <a:gridCol w="2419492"/>
              </a:tblGrid>
              <a:tr h="2424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20688" algn="l"/>
                        </a:tabLs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Уровень обучения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Модули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Кол-во часов всего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Инвариантная часть (количество часов)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Вариативная часть (количество часов)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Форма контроля</a:t>
                      </a:r>
                      <a:r>
                        <a:rPr lang="ru-RU" sz="1000" spc="-4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 диагностики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теория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практика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теория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практика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766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Ознакомительный</a:t>
                      </a:r>
                      <a:endParaRPr lang="ru-RU" sz="1200" b="1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216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Инвариантная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часть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Стартовая </a:t>
                      </a: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диагностика: собеседование</a:t>
                      </a:r>
                      <a:endParaRPr lang="ru-RU" sz="800" dirty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Текущий, промежуточный контроль:</a:t>
                      </a:r>
                      <a:endParaRPr lang="ru-RU" sz="800" dirty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педагогическое наблюдение</a:t>
                      </a:r>
                      <a:endParaRPr lang="ru-RU" sz="8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Промежуточная диагностика:</a:t>
                      </a:r>
                      <a:r>
                        <a:rPr lang="ru-RU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собеседование</a:t>
                      </a:r>
                      <a:endParaRPr lang="ru-RU" sz="800" dirty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Вариативная часть: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Стартовая диагностика: собеседование</a:t>
                      </a:r>
                      <a:endParaRPr lang="ru-RU" sz="800" dirty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Текущий, промежуточный контроль:</a:t>
                      </a:r>
                      <a:endParaRPr lang="ru-RU" sz="800" dirty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педагогическое наблюдение</a:t>
                      </a:r>
                      <a:endParaRPr lang="ru-RU" sz="8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Промежуточная диагностика: собеседование, концерт, праздник;  выставка детских рисунков и поделок, открытое занятие</a:t>
                      </a:r>
                      <a:endParaRPr lang="ru-RU" sz="8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Окружающий мир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Обучение грамоте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Хореография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Разноцветная палитра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Музыкальная лесенка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Любознайка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860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Базовый</a:t>
                      </a:r>
                      <a:endParaRPr lang="ru-RU" sz="1200" b="1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216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Инвариантная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часть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Входная </a:t>
                      </a: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диагностика: собеседование</a:t>
                      </a:r>
                      <a:endParaRPr lang="ru-RU" sz="800" dirty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Текущий, промежуточный контроль:</a:t>
                      </a:r>
                      <a:endParaRPr lang="ru-RU" sz="800" dirty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педагогическое наблюдение</a:t>
                      </a:r>
                      <a:endParaRPr lang="ru-RU" sz="8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Промежуточная диагностика:</a:t>
                      </a:r>
                      <a:r>
                        <a:rPr lang="ru-RU" sz="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собеседование</a:t>
                      </a:r>
                      <a:endParaRPr lang="ru-RU" sz="800" dirty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Вариативная часть: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Входная диагностика: собеседование</a:t>
                      </a:r>
                      <a:endParaRPr lang="ru-RU" sz="800" dirty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Текущий, промежуточный контроль:</a:t>
                      </a:r>
                      <a:endParaRPr lang="ru-RU" sz="800" dirty="0"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педагогическое наблюдение</a:t>
                      </a:r>
                      <a:endParaRPr lang="ru-RU" sz="800" dirty="0">
                        <a:latin typeface="Times New Roman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Итоговая диагностика: собеседование, концерт, праздник;  выставка детских рисунков и поделок, открытое занятие</a:t>
                      </a:r>
                      <a:endParaRPr lang="ru-RU" sz="8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Окружающий мир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Обучение грамоте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Хореография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Разноцветная палитра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Музыкальная лесенка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Любознайка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spc="-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3768" y="76470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Учебный план  программы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285729"/>
            <a:ext cx="4512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794" y="564357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модуля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285728"/>
            <a:ext cx="4512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1142984"/>
            <a:ext cx="77867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начальных математических представлений и развитие на их основе познавательных способностей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Обучающиеся: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мотивации учения, ориентированной на удовлетворение познавательных интересов;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мыслительных операций (анализа, синтеза, сравнения, обобщения, классификации, аналогии) и т.д.</a:t>
            </a:r>
          </a:p>
          <a:p>
            <a:pPr>
              <a:buFontTx/>
              <a:buChar char="-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Развивающие: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образного и вариативного мышления, фантазии, воображения, творческих способностей;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речи, умения аргументировать свои высказывания, строить простейшие умозаключения и т.д.</a:t>
            </a:r>
          </a:p>
          <a:p>
            <a:pPr>
              <a:buFontTx/>
              <a:buChar char="-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интереса к предмету и процессу обучения в целом;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коммуникативных умений и т.д.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357166"/>
            <a:ext cx="4512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Модуль «Математика»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8367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8714209"/>
              </p:ext>
            </p:extLst>
          </p:nvPr>
        </p:nvGraphicFramePr>
        <p:xfrm>
          <a:off x="571472" y="1214422"/>
          <a:ext cx="8176992" cy="4470353"/>
        </p:xfrm>
        <a:graphic>
          <a:graphicData uri="http://schemas.openxmlformats.org/drawingml/2006/table">
            <a:tbl>
              <a:tblPr/>
              <a:tblGrid>
                <a:gridCol w="357190"/>
                <a:gridCol w="1329506"/>
                <a:gridCol w="464453"/>
                <a:gridCol w="464453"/>
                <a:gridCol w="464453"/>
                <a:gridCol w="1246688"/>
                <a:gridCol w="1243453"/>
                <a:gridCol w="405472"/>
                <a:gridCol w="405472"/>
                <a:gridCol w="405472"/>
                <a:gridCol w="1390380"/>
              </a:tblGrid>
              <a:tr h="2513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spc="-4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Ознакомительный уровень</a:t>
                      </a:r>
                      <a:endParaRPr lang="ru-RU" sz="105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spc="-4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Базовый уровень</a:t>
                      </a:r>
                      <a:endParaRPr lang="ru-RU" sz="105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раздела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часов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Формы  контроля/ диагностика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раздела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часов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Формы  контроля/ диагностика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сего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теория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практика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В</a:t>
                      </a:r>
                      <a:r>
                        <a:rPr lang="ru-RU" sz="1050" spc="-45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сего 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теория 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практика 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3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Вводное занятие. Выявление уровня подготовленности детей</a:t>
                      </a: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Стартовая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диагностика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Вводное занятие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Входная диагностика – 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собеседование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Общие понятия</a:t>
                      </a: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Педагогическое наблюдение,  </a:t>
                      </a:r>
                      <a:endParaRPr lang="ru-RU" sz="1050" spc="-45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устный </a:t>
                      </a: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опрос, самостоятельная работа,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выполнение практических </a:t>
                      </a:r>
                      <a:endParaRPr lang="ru-RU" sz="1050" spc="-45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заданий</a:t>
                      </a: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1050" spc="-45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тематические </a:t>
                      </a: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кроссворды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Общие понятия. Символы</a:t>
                      </a: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Педагогическое наблюдение, 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опрос, 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выполнение практических заданий, тестирование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Пространственные и временные представления</a:t>
                      </a: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Пространственно - временные представления</a:t>
                      </a: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Числа и операции над ними</a:t>
                      </a: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Числа и операции над ними</a:t>
                      </a: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Геометрические фигуры</a:t>
                      </a: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Геометрические фигуры и величины</a:t>
                      </a: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Повторение</a:t>
                      </a: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Повторение</a:t>
                      </a: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Математические игры</a:t>
                      </a: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Итоговое занятие</a:t>
                      </a: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Итоговая диагностика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Итоговое занятие</a:t>
                      </a: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Промежуточная диагностика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Всего: </a:t>
                      </a:r>
                      <a:endParaRPr lang="ru-RU" sz="105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05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5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05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910" marR="41910" marT="635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1910" marR="41910" marT="635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61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Всего: </a:t>
                      </a:r>
                      <a:endParaRPr lang="ru-RU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298" marR="21298" marT="3227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71736" y="285728"/>
            <a:ext cx="4512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Модуль «Математика»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785794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Учебный план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7224" y="928670"/>
            <a:ext cx="79296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 модуля 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Ознакомительный уровень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Вводное занятие.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Знакомство с детьми. Стартовая диагностика. Выявление уровня имеющихся у детей представлений, знаний и общего интеллектуального развития.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Общие понятия.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Свойства предметов: цвет, форма, размер , материал и др. Сравнение предметов по цвету, форме, размеру, материалу. Совокупности (группы) предметов или фигур, обладающих общим признаком. Составление совокупности по заданному признаку. Выделение части совокупности и т.д.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Итоговое занятие.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Подведение итогов работы за год. Проведение промежуточной диагностики.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71736" y="285728"/>
            <a:ext cx="4512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Модуль «Математика»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57224" y="3857628"/>
            <a:ext cx="77153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Базовый уровень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Вводное занятие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Входная диагностика. Выявление уровня имеющихся у детей представлений и знаний,  общего интеллектуального развития.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Геометрические фигуры и величины.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Закрепление умения выделять в окружающей обстановке предметы одинаковой формы. Знакомство с геометрическими фигурами: шар, цилиндр, конус, пирамида, параллелепипед (коробка), куб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Итоговое занятие.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Подведение итогов работы за год. Проведение итоговой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диагностики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1736" y="285728"/>
            <a:ext cx="4512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Модуль «Математика»</a:t>
            </a:r>
            <a:endParaRPr lang="ru-RU" dirty="0"/>
          </a:p>
        </p:txBody>
      </p:sp>
      <p:pic>
        <p:nvPicPr>
          <p:cNvPr id="3074" name="Picture 2" descr="J:\IMG_20210203_1819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174" t="13930"/>
          <a:stretch/>
        </p:blipFill>
        <p:spPr bwMode="auto">
          <a:xfrm>
            <a:off x="4643438" y="2363258"/>
            <a:ext cx="4214842" cy="4133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179" t="11003" r="8049" b="11979"/>
          <a:stretch>
            <a:fillRect/>
          </a:stretch>
        </p:blipFill>
        <p:spPr bwMode="auto">
          <a:xfrm>
            <a:off x="714348" y="1285860"/>
            <a:ext cx="4632206" cy="2947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642918"/>
            <a:ext cx="31432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ШРД  «Ступеньки»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8283" t="18855" b="5724"/>
          <a:stretch>
            <a:fillRect/>
          </a:stretch>
        </p:blipFill>
        <p:spPr bwMode="auto">
          <a:xfrm>
            <a:off x="1357290" y="2786058"/>
            <a:ext cx="4709805" cy="3714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425" t="3736" r="19976" b="13199"/>
          <a:stretch>
            <a:fillRect/>
          </a:stretch>
        </p:blipFill>
        <p:spPr bwMode="auto">
          <a:xfrm>
            <a:off x="3929058" y="357166"/>
            <a:ext cx="4745653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28662" y="1571612"/>
          <a:ext cx="7632848" cy="4229104"/>
        </p:xfrm>
        <a:graphic>
          <a:graphicData uri="http://schemas.openxmlformats.org/drawingml/2006/table">
            <a:tbl>
              <a:tblPr/>
              <a:tblGrid>
                <a:gridCol w="3816424"/>
                <a:gridCol w="3816424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Ознакомительный уровень</a:t>
                      </a:r>
                      <a:endParaRPr lang="ru-RU" sz="16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77" marR="3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Базовый уровень</a:t>
                      </a:r>
                      <a:endParaRPr lang="ru-RU" sz="16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77" marR="3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6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Будут знать и уметь</a:t>
                      </a:r>
                      <a:r>
                        <a:rPr lang="ru-RU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уметь анализировать свойства предметов, сравнивать предметы, выделять их общие признаки и различия;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называть числа от 1 до 10 в прямом и обратном порядке, сравнивать числа, используя термины «больше», «меньше», «столько же»;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находить в окружающей обстановке много предметов и один, сравнивать группы предметов, содержащие до 10 предметов и соотносить заданное количество предметов с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цифрой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и т.д.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77" marR="3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Будут знать и уметь: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-знать порядковый и ритмический счет от 1 до 10;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уметь образовывать следующее число путем прибавления единицы;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знать название, последовательность и обозначение чисел от 1 до 10 цифрами, точками на отрезке прямой;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знать состав чисел первого десятка, равенство и неравенство чисел, сравнение чисел  на наглядной основе;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иметь представление о сложении и вычитании чисел в пределах 10, взаимосвязи между сложением и вычитанием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чисел и т.д.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077" marR="31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1670" y="857232"/>
            <a:ext cx="50006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Планируемые  результаты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71736" y="285728"/>
            <a:ext cx="4512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Модуль «Математика»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52" y="357166"/>
            <a:ext cx="69294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Модуль «Разноцветная палитра»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928670"/>
            <a:ext cx="77867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у детей дошкольного возраста эстетического отношения и художественно – творческих способностей в изобразительной деятельности.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познакомить детей с различными видами изобразительной деятельности;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  детей    с   многообразием   художественных   материалов и приемами работы с ними и т.д.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развивать художественный  вкус, эстетическое восприятие окружающей действительности,  способность видеть и понимать прекрасное;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развивать и совершенствовать умения и навыки детей в работе с различными художественными   материалами и инструментами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Воспитательные:                                                                       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воспитывать устойчивый интерес к художественной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воспитывать   у   детей   чувство   прекрасного,   умение   видеть   красоту   в окружающем мире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617971" y="1597790"/>
          <a:ext cx="5908057" cy="4530783"/>
        </p:xfrm>
        <a:graphic>
          <a:graphicData uri="http://schemas.openxmlformats.org/drawingml/2006/table">
            <a:tbl>
              <a:tblPr/>
              <a:tblGrid>
                <a:gridCol w="674271"/>
                <a:gridCol w="674271"/>
                <a:gridCol w="595060"/>
                <a:gridCol w="159541"/>
                <a:gridCol w="659436"/>
                <a:gridCol w="659436"/>
                <a:gridCol w="659436"/>
                <a:gridCol w="753762"/>
                <a:gridCol w="159541"/>
                <a:gridCol w="159541"/>
                <a:gridCol w="753762"/>
              </a:tblGrid>
              <a:tr h="28254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Ознакомительный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Базовый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раздела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часов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Формы  контроля/ диагностика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раздела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часов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Формы  контроля/ диагностика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всего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теория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практика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Всего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теория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практика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Вводное занятие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Стартовая диагностика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Вводное занятие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Входная диагностика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с бумагой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Педагогическое наблюдение, устный опрос, самостоятельная работа, практические задания, игровые ситуации, мини-выставка, викторины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с бумагой и картоном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Педагогическое наблюдение, опрос, самостоятельная работа, проблемные задания, игровые моменты, соревнования,  мини-выставка, игра- конкурс мастерства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с цветом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с цветом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с природным материалом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с природным материалом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Народное творчество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Народное творчество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Тематическое рисование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Тематическое рисование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8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Графика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Графика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spc="-45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1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Итоговое занятие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Промежуточная диагностика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Итоговое занятие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Итоговая диагностика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33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Всего: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Всего: 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274" marR="29274" marT="4435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spc="-45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142984"/>
          <a:ext cx="8143930" cy="5234906"/>
        </p:xfrm>
        <a:graphic>
          <a:graphicData uri="http://schemas.openxmlformats.org/drawingml/2006/table">
            <a:tbl>
              <a:tblPr/>
              <a:tblGrid>
                <a:gridCol w="300428"/>
                <a:gridCol w="1502143"/>
                <a:gridCol w="446900"/>
                <a:gridCol w="446900"/>
                <a:gridCol w="446900"/>
                <a:gridCol w="1143009"/>
                <a:gridCol w="1517020"/>
                <a:gridCol w="399208"/>
                <a:gridCol w="399208"/>
                <a:gridCol w="399208"/>
                <a:gridCol w="1143006"/>
              </a:tblGrid>
              <a:tr h="30737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-4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Ознакомительный уровень 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spc="-4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Базовый  уровень</a:t>
                      </a:r>
                      <a:endParaRPr lang="ru-RU" sz="1400" b="1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раздела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часов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Формы  контроля/ диагностика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раздела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часов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Формы  контроля/ диагностика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vert="vert27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Вводное занятие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Стартовая диагностика 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Вводное занятие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Входная диагностика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с бумагой 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Педагогическое наблюдение, </a:t>
                      </a:r>
                      <a:endParaRPr lang="ru-RU" sz="1050" spc="-45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устный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опрос</a:t>
                      </a: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самостоятельная работа, практические задания, </a:t>
                      </a:r>
                      <a:endParaRPr lang="ru-RU" sz="1050" spc="-45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игровые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ситуации</a:t>
                      </a: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1050" spc="-45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мини-выставка</a:t>
                      </a: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викторины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с бумагой и картоном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Педагогическое наблюдение, опрос, самостоятельная работа, проблемные задания, игровые моменты, соревнования,  мини-выставка, игра- конкурс мастерства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с цветом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с цветом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с природным материалом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с природным материалом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Народное творчество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Народное творчество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Тематическое рисование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Тематическое рисование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Лепка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 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Графика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Графика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spc="-45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Итоговое занятие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Промежуточная диагностика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Итоговое занятие</a:t>
                      </a: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2800" algn="l"/>
                        </a:tabLs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Итоговая диагностика</a:t>
                      </a:r>
                      <a:endParaRPr lang="ru-RU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04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Всего: </a:t>
                      </a:r>
                      <a:endParaRPr lang="ru-RU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45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5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Всего: </a:t>
                      </a:r>
                      <a:endParaRPr lang="ru-RU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6286" marR="26286" marT="3983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45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spc="-45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5852" y="285728"/>
            <a:ext cx="69294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Модуль «Разноцветная палитра»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785794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Учебный план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1000108"/>
            <a:ext cx="80010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 модуля </a:t>
            </a: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Ознакомительный уровень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Введение.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Вводное занятие. Знакомство с программой. Задачи на предстоящий учебный год. Набор материалов и инструментов, необходимых для занятий в объединении. Общие правила техники безопасности. Культура и правила поведения на занятиях. Стартовая диагностика.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Работа с бумагой.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Знакомство с материалами и инструментами. Основные приёмы работы. Правила техники безопасности при работе. Формирование умения работать в коллективе.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Итоговое занятие.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Подведение итогов работы за 1 год обучения. Проведение промежуточной диагностики.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357166"/>
            <a:ext cx="69294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Модуль «Разноцветная палитра»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91345" y="4100585"/>
            <a:ext cx="78883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Базовый уровень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Введение.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Вводное занятие. Знакомство с программой. Задачи на предстоящий учебный год.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правила техники безопасности. Культура и правила поведения на занятиях. Входная диагностика.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Графика.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Понятие о графике как виде изобразительного искусства и её  отличии от живописи. Графические средства выразительности, использование их в работе в соответствии с замыслом для достижения желаемого результата.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Итоговое занятие.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Подведение итогов работы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 год.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итоговой диагностики.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21579" t="25014" r="17837" b="29007"/>
          <a:stretch/>
        </p:blipFill>
        <p:spPr bwMode="auto">
          <a:xfrm>
            <a:off x="4572000" y="2222752"/>
            <a:ext cx="4351754" cy="2710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r="-1684" b="26628"/>
          <a:stretch>
            <a:fillRect/>
          </a:stretch>
        </p:blipFill>
        <p:spPr bwMode="auto">
          <a:xfrm>
            <a:off x="1500166" y="4000504"/>
            <a:ext cx="4464496" cy="2416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J:\9 мая 7 группа 2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0022" t="5058" r="4633" b="10805"/>
          <a:stretch/>
        </p:blipFill>
        <p:spPr bwMode="auto">
          <a:xfrm>
            <a:off x="714348" y="357166"/>
            <a:ext cx="4154530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5000628" y="500042"/>
            <a:ext cx="371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Модуль «Разноцветная палитра»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714348" y="1285860"/>
          <a:ext cx="8001056" cy="5152644"/>
        </p:xfrm>
        <a:graphic>
          <a:graphicData uri="http://schemas.openxmlformats.org/drawingml/2006/table">
            <a:tbl>
              <a:tblPr/>
              <a:tblGrid>
                <a:gridCol w="4000528"/>
                <a:gridCol w="4000528"/>
              </a:tblGrid>
              <a:tr h="161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Ознакомительный уровень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Базовый уровень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3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Будут знать и уметь: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уметь работать с различными материалами и инструментами;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знать основы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цветоведения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композиции, основные жанры живописи, правила составления узоров;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знать способы  заготовки, сушки  и хранения природных материалов, их разновидности;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иметь представление о народных промыслах;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уметь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строить композицию рисунка, передавая движения людей и животных;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свободно владеть карандашом при выполнении линейного рисунка;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соединять в одном рисунке разные материалы для создания выразительного образа;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правильно сидеть при рисовании, правильно держать бумагу, кисточку и карандаши;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670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-лепить предметы одинаковой или разной формы, состоящие из одной или нескольких частей, используя различные приемы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Будут знать и уметь: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 расширится представление о материалах и инструментах,  жанрах живописи,  правилах составления узоров и орнаментов;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усовершенствуются  навыки использования инструментов;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уметь  осознанно выбирать изобразительные средства для достижения результата, соответствующего замыслу;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углубят знания о культуре своей страны и своего края;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умет выполнять  работы по мотивам народной вышивки, русского крестьянского костюма, народной игрушки, посуды;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уметь создавать  с натуры или по представлению образов и простых сюжетов, передавая основные признаки, изображаемых объектов, их структуру и цвет, создавать многофигурные композиции при помощи цветных линий, мазков,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пятен  и др.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0166" y="85723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Планируемые  результаты: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357166"/>
            <a:ext cx="69294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Модуль «Разноцветная палитра»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10" y="1571612"/>
          <a:ext cx="8215370" cy="4342783"/>
        </p:xfrm>
        <a:graphic>
          <a:graphicData uri="http://schemas.openxmlformats.org/drawingml/2006/table">
            <a:tbl>
              <a:tblPr/>
              <a:tblGrid>
                <a:gridCol w="522796"/>
                <a:gridCol w="977402"/>
                <a:gridCol w="1000132"/>
                <a:gridCol w="1714512"/>
                <a:gridCol w="1000132"/>
                <a:gridCol w="1000132"/>
                <a:gridCol w="1071570"/>
                <a:gridCol w="928694"/>
              </a:tblGrid>
              <a:tr h="785818">
                <a:tc>
                  <a:txBody>
                    <a:bodyPr/>
                    <a:lstStyle/>
                    <a:p>
                      <a:pPr marL="0" indent="3492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группы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 начала занятий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 окончания занятий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Раздел программы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учебных дней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учебных недель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Продолжитель-ность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каникул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Режим занятий модуля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83">
                <a:tc gridSpan="8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Ознакомительный  уровень</a:t>
                      </a:r>
                      <a:endParaRPr lang="ru-RU" sz="11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10">
                <a:tc rowSpan="3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01.09.20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31.05.21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Модуль 1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32930" marR="3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1.01.2021 – 10.01.2021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1раз в неделю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1часу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01.09.20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31.05.21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Модуль 2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Обучение грамоте</a:t>
                      </a:r>
                    </a:p>
                  </a:txBody>
                  <a:tcPr marL="32930" marR="3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01.09.20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31.05.21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Модуль 3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Окружающий мир</a:t>
                      </a:r>
                    </a:p>
                  </a:txBody>
                  <a:tcPr marL="32930" marR="3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080">
                <a:tc gridSpan="8">
                  <a:txBody>
                    <a:bodyPr/>
                    <a:lstStyle/>
                    <a:p>
                      <a:pPr marL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Базовый  уровень</a:t>
                      </a: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10">
                <a:tc rowSpan="4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01.09.20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31.05.21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Модуль 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Хореография</a:t>
                      </a:r>
                    </a:p>
                  </a:txBody>
                  <a:tcPr marL="32930" marR="3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1.01.2021 – 10.01.2021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раз в неделю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1 часу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01.09.20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31.05.21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Модуль 2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Разноцветная палитра</a:t>
                      </a:r>
                    </a:p>
                  </a:txBody>
                  <a:tcPr marL="32930" marR="3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01.09.20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31.05.21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Модуль 3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Музыкальная лесенка</a:t>
                      </a:r>
                    </a:p>
                  </a:txBody>
                  <a:tcPr marL="32930" marR="3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Модуль 4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Любознайка</a:t>
                      </a:r>
                    </a:p>
                  </a:txBody>
                  <a:tcPr marL="32930" marR="32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0" marR="32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3108" y="28572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928670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Календарный учебный график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70" y="285728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Условия реализации программы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5852" y="1357298"/>
            <a:ext cx="6264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 предметно-пространственная среда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J:\Фото\P51901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81" t="18920" r="4636" b="2399"/>
          <a:stretch/>
        </p:blipFill>
        <p:spPr bwMode="auto">
          <a:xfrm>
            <a:off x="826060" y="1833362"/>
            <a:ext cx="2710843" cy="3076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Фото\P51901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62" t="19792" r="17426" b="17471"/>
          <a:stretch/>
        </p:blipFill>
        <p:spPr bwMode="auto">
          <a:xfrm>
            <a:off x="1571604" y="4653136"/>
            <a:ext cx="2846596" cy="1955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Фото\Изображение 4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87" t="16553" r="5517" b="18850"/>
          <a:stretch/>
        </p:blipFill>
        <p:spPr bwMode="auto">
          <a:xfrm>
            <a:off x="3668308" y="1819099"/>
            <a:ext cx="3867720" cy="2424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Фото\IMG_12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39" t="26526" r="9383" b="16552"/>
          <a:stretch/>
        </p:blipFill>
        <p:spPr bwMode="auto">
          <a:xfrm>
            <a:off x="3923928" y="3861048"/>
            <a:ext cx="4693114" cy="2459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0364" y="285728"/>
            <a:ext cx="33123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ШРД «Ступеньки»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185736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</a:rPr>
              <a:t>Досуговая</a:t>
            </a:r>
            <a:r>
              <a:rPr lang="ru-RU" b="1" dirty="0" smtClean="0">
                <a:latin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деятельность</a:t>
            </a:r>
            <a:endParaRPr lang="ru-RU" b="1" dirty="0"/>
          </a:p>
        </p:txBody>
      </p:sp>
      <p:pic>
        <p:nvPicPr>
          <p:cNvPr id="7" name="Picture 4" descr="J:\Диагностика\фото 8 марта\P3060056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7105" t="17544" r="12632" b="9474"/>
          <a:stretch/>
        </p:blipFill>
        <p:spPr bwMode="auto">
          <a:xfrm>
            <a:off x="1428728" y="1428736"/>
            <a:ext cx="3857652" cy="2630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8" name="Picture 5" descr="E:\Фото\Новый год\ФОТО НГ\P1040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00372"/>
            <a:ext cx="4036660" cy="3027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J:\IMG_3084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6404" t="19399" r="12274" b="17397"/>
          <a:stretch/>
        </p:blipFill>
        <p:spPr bwMode="auto">
          <a:xfrm>
            <a:off x="785786" y="3786190"/>
            <a:ext cx="3857652" cy="2398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1357290" y="785794"/>
            <a:ext cx="6264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 предметно-пространственная среда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70" y="285728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1357298"/>
            <a:ext cx="62646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Материально-технические условия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78579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Условия реализации программы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09" y="1785925"/>
          <a:ext cx="8215368" cy="4144483"/>
        </p:xfrm>
        <a:graphic>
          <a:graphicData uri="http://schemas.openxmlformats.org/drawingml/2006/table">
            <a:tbl>
              <a:tblPr/>
              <a:tblGrid>
                <a:gridCol w="571504"/>
                <a:gridCol w="1285884"/>
                <a:gridCol w="1857389"/>
                <a:gridCol w="2571767"/>
                <a:gridCol w="1928824"/>
              </a:tblGrid>
              <a:tr h="377966">
                <a:tc gridSpan="2">
                  <a:txBody>
                    <a:bodyPr/>
                    <a:lstStyle/>
                    <a:p>
                      <a:pPr marL="18097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Модуль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Сведения о помещении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Перечень технических средств и оборудования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Перечень материалов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400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Инвариантные</a:t>
                      </a:r>
                    </a:p>
                  </a:txBody>
                  <a:tcPr marL="32454" marR="324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6713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Кабинет для занятий, соответствующий нормам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СанПин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, оснащенный  мебелью   в соответствии с возрастными особенностями детей.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Настенная доска.  Ноутбук, проектор.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Наборное полотно. Дидактические игры на развитие психических функций – мышления, внимания, памяти, воображения.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Учебный комплект на каждого обучающегося (тетрадь, ручка, карандаши, фломастеры и т.п.)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2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Окружающий</a:t>
                      </a:r>
                    </a:p>
                    <a:p>
                      <a:pPr marL="45720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мир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Настенная доска.  Ноутбук, проектор.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Географический глобус, географическая карта мира, карта России, карта Брянской области, календарь погоды, плакаты, наборы дидактических наглядных материалов и др.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Учебный комплект на каждого обучающегося (тетрадь, ручка, карандаши, фломастеры и т.п.)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Атрибуты для сюжетно-ролевых игр и </a:t>
                      </a: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др.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943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Вариативные</a:t>
                      </a:r>
                    </a:p>
                  </a:txBody>
                  <a:tcPr marL="32454" marR="3245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Хореография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Хореографический зал, оборудованный зеркалами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Музыкальный центр, аудио и видео материал,  коврики для проведения напольного тренажа, реквизит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Разноцветная палитра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Кабинет для занятий, соответствующий нормам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СанПин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, оснащенный  мебелью   в соответствии с возрастными особенностями детей.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Настенная доска.  Ноутбук, проектор.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Мольберты.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Учебный комплект на каждого обучающегося: простой карандаш, альбом для рисования, цветные карандаши, акварель художественная, ластик и др.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8860" y="285728"/>
            <a:ext cx="50126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ШРД  «Ступеньки»</a:t>
            </a:r>
          </a:p>
          <a:p>
            <a:endParaRPr lang="ru-RU" dirty="0"/>
          </a:p>
        </p:txBody>
      </p:sp>
      <p:pic>
        <p:nvPicPr>
          <p:cNvPr id="1027" name="Picture 3" descr="J:\IMG_35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63" t="6767" r="6120" b="2923"/>
          <a:stretch/>
        </p:blipFill>
        <p:spPr bwMode="auto">
          <a:xfrm>
            <a:off x="4429124" y="3062158"/>
            <a:ext cx="4442209" cy="3481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:\101_22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48" t="9254" r="9822" b="12911"/>
          <a:stretch/>
        </p:blipFill>
        <p:spPr bwMode="auto">
          <a:xfrm>
            <a:off x="571472" y="1000108"/>
            <a:ext cx="4383379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42910" y="1714488"/>
          <a:ext cx="8203453" cy="1929679"/>
        </p:xfrm>
        <a:graphic>
          <a:graphicData uri="http://schemas.openxmlformats.org/drawingml/2006/table">
            <a:tbl>
              <a:tblPr/>
              <a:tblGrid>
                <a:gridCol w="445600"/>
                <a:gridCol w="911722"/>
                <a:gridCol w="553645"/>
                <a:gridCol w="553645"/>
                <a:gridCol w="553645"/>
                <a:gridCol w="553645"/>
                <a:gridCol w="500066"/>
                <a:gridCol w="500066"/>
                <a:gridCol w="500066"/>
                <a:gridCol w="523879"/>
                <a:gridCol w="523879"/>
                <a:gridCol w="523879"/>
                <a:gridCol w="285752"/>
                <a:gridCol w="285752"/>
                <a:gridCol w="285752"/>
                <a:gridCol w="702460"/>
              </a:tblGrid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</a:rPr>
                        <a:t>п\п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Фамилия, </a:t>
                      </a:r>
                      <a:endParaRPr lang="ru-RU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имя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ребенка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Формирование элементарных математических представлений</a:t>
                      </a:r>
                    </a:p>
                  </a:txBody>
                  <a:tcPr marL="39007" marR="39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Развитие 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речи</a:t>
                      </a:r>
                    </a:p>
                  </a:txBody>
                  <a:tcPr marL="39007" marR="39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Ребенок и окружающий мир</a:t>
                      </a:r>
                    </a:p>
                  </a:txBody>
                  <a:tcPr marL="39007" marR="39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Внимание</a:t>
                      </a:r>
                    </a:p>
                  </a:txBody>
                  <a:tcPr marL="39007" marR="390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Память</a:t>
                      </a:r>
                    </a:p>
                  </a:txBody>
                  <a:tcPr marL="39007" marR="390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Мышление</a:t>
                      </a:r>
                    </a:p>
                  </a:txBody>
                  <a:tcPr marL="39007" marR="390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Общий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уровень </a:t>
                      </a:r>
                    </a:p>
                  </a:txBody>
                  <a:tcPr marL="39007" marR="39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Счет</a:t>
                      </a:r>
                    </a:p>
                  </a:txBody>
                  <a:tcPr marL="39007" marR="390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Величина</a:t>
                      </a:r>
                    </a:p>
                  </a:txBody>
                  <a:tcPr marL="39007" marR="390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Геометрические фигуры</a:t>
                      </a:r>
                    </a:p>
                  </a:txBody>
                  <a:tcPr marL="39007" marR="390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Ориентировка в пространстве</a:t>
                      </a:r>
                    </a:p>
                  </a:txBody>
                  <a:tcPr marL="39007" marR="390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Формирование</a:t>
                      </a: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словаря</a:t>
                      </a:r>
                    </a:p>
                  </a:txBody>
                  <a:tcPr marL="39007" marR="390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Звуковая культура речи </a:t>
                      </a:r>
                    </a:p>
                  </a:txBody>
                  <a:tcPr marL="39007" marR="390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Связная речь</a:t>
                      </a:r>
                    </a:p>
                  </a:txBody>
                  <a:tcPr marL="39007" marR="390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Родной город</a:t>
                      </a:r>
                    </a:p>
                  </a:txBody>
                  <a:tcPr marL="39007" marR="390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Предметный мир</a:t>
                      </a:r>
                    </a:p>
                  </a:txBody>
                  <a:tcPr marL="39007" marR="390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Транспорт</a:t>
                      </a:r>
                    </a:p>
                  </a:txBody>
                  <a:tcPr marL="39007" marR="3900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4546" y="71435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Оценочные материалы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14298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 Диагностическая карта</a:t>
            </a:r>
          </a:p>
          <a:p>
            <a:pPr algn="ctr"/>
            <a:r>
              <a:rPr lang="ru-RU" b="1" i="1" dirty="0" smtClean="0">
                <a:latin typeface="Times New Roman" pitchFamily="18" charset="0"/>
              </a:rPr>
              <a:t> (стартовая диагностика)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143108" y="21429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3643314"/>
            <a:ext cx="257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</a:rPr>
              <a:t> (входная диагностика)</a:t>
            </a:r>
            <a:endParaRPr lang="ru-RU" b="1" i="1" dirty="0"/>
          </a:p>
        </p:txBody>
      </p:sp>
      <p:graphicFrame>
        <p:nvGraphicFramePr>
          <p:cNvPr id="12" name="Содержимое 9"/>
          <p:cNvGraphicFramePr>
            <a:graphicFrameLocks/>
          </p:cNvGraphicFramePr>
          <p:nvPr/>
        </p:nvGraphicFramePr>
        <p:xfrm>
          <a:off x="642910" y="4000504"/>
          <a:ext cx="8145369" cy="2404635"/>
        </p:xfrm>
        <a:graphic>
          <a:graphicData uri="http://schemas.openxmlformats.org/drawingml/2006/table">
            <a:tbl>
              <a:tblPr/>
              <a:tblGrid>
                <a:gridCol w="500066"/>
                <a:gridCol w="833624"/>
                <a:gridCol w="544006"/>
                <a:gridCol w="544006"/>
                <a:gridCol w="544006"/>
                <a:gridCol w="544006"/>
                <a:gridCol w="501859"/>
                <a:gridCol w="501859"/>
                <a:gridCol w="501859"/>
                <a:gridCol w="544241"/>
                <a:gridCol w="544241"/>
                <a:gridCol w="544241"/>
                <a:gridCol w="284170"/>
                <a:gridCol w="262311"/>
                <a:gridCol w="284170"/>
                <a:gridCol w="666704"/>
              </a:tblGrid>
              <a:tr h="3571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</a:rPr>
                        <a:t>п\п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Фамилия, имя ребенка</a:t>
                      </a:r>
                    </a:p>
                  </a:txBody>
                  <a:tcPr marL="39007" marR="390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Формирование элементарных математических представлений</a:t>
                      </a: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Развитие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речи</a:t>
                      </a: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Ребенок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и </a:t>
                      </a:r>
                      <a:endParaRPr lang="ru-RU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окружающий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мир</a:t>
                      </a: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Внимание</a:t>
                      </a:r>
                    </a:p>
                  </a:txBody>
                  <a:tcPr marL="39007" marR="390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Память</a:t>
                      </a:r>
                    </a:p>
                  </a:txBody>
                  <a:tcPr marL="39007" marR="390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Мышление</a:t>
                      </a:r>
                    </a:p>
                  </a:txBody>
                  <a:tcPr marL="39007" marR="3900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Общий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уровень </a:t>
                      </a: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Счет, математические знаки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Величина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Геометрические фигуры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Ориентировка в пространстве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Формирование</a:t>
                      </a: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словаря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Звуковая культура речи 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Связная речь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</a:rPr>
                        <a:t>Представление о себе, о родном городе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Предметный мир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Транспорт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9007" marR="39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928662" y="2357430"/>
          <a:ext cx="7858177" cy="3352800"/>
        </p:xfrm>
        <a:graphic>
          <a:graphicData uri="http://schemas.openxmlformats.org/drawingml/2006/table">
            <a:tbl>
              <a:tblPr/>
              <a:tblGrid>
                <a:gridCol w="5814919"/>
                <a:gridCol w="340543"/>
                <a:gridCol w="340543"/>
                <a:gridCol w="340543"/>
                <a:gridCol w="340543"/>
                <a:gridCol w="340543"/>
                <a:gridCol w="340543"/>
              </a:tblGrid>
              <a:tr h="13092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Когнитивное развитие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оценки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Считает, дотрагиваясь рукой до 10 предметов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*Считает, дотрагиваясь рукой до 20 предметов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Называет некоторые буквы и цифры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*Называет цифры от 1до 10 и большую часть букв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 привести 4 примера противопоставлений (лед холодный – огонь горячий)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слова, означающие время суток, понимает слова вчера, завтра, после, сначала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Читает по слогам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*Читает 10 известных слов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Классифицирует предметы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Выкладывает предметы в ряды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Воспроизводит логические последовательности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*Владеет способами измерительной деятельности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 Сравнивает предметы по количеству, по величине, качеству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Выделяет основные геометрические формы в предметах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 Отвечает на вопросы, сколько будет если прибавить (отнять) некоторое число к пяти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*Знает последовательность дней недели, сезонов, месяцев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*Составляет разрезные картинки 10 и более элементов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Рисует человека, изображая узнаваемым образом такие части, как голова, руки, ноги (6 частей). Называет эти части, может показать на себе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Знает свой город и улицу</a:t>
                      </a: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98" marR="4309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0100" y="1428736"/>
            <a:ext cx="7772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Ф.И.обучающегося: ______________________________________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Возраст, группа __________________________________________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Дата оценки наблюдения: __________________________________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3108" y="21429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57290" y="714356"/>
            <a:ext cx="67687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Карта наблюдений и оценки освоения программы</a:t>
            </a:r>
          </a:p>
          <a:p>
            <a:pPr algn="ctr"/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(текущий контроль)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85918" y="71435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Промежуточная диагностика</a:t>
            </a:r>
            <a:endParaRPr lang="ru-RU" sz="2400" dirty="0"/>
          </a:p>
        </p:txBody>
      </p:sp>
      <p:pic>
        <p:nvPicPr>
          <p:cNvPr id="7" name="Picture 2" descr="E:\Диагностика\БЛАНКИ ДИАГНОСТИКИ\Диагностика математика\Математика 2 ст 1 п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2519676" cy="3754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8" descr="Окр мир 1 ст г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785926"/>
            <a:ext cx="2516323" cy="3778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7" descr="Разв речи 2 ст 1 по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500306"/>
            <a:ext cx="2667088" cy="3740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43108" y="21429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7784" y="76470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92867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Итоговая диагностика</a:t>
            </a:r>
          </a:p>
        </p:txBody>
      </p:sp>
      <p:pic>
        <p:nvPicPr>
          <p:cNvPr id="9" name="Picture 5" descr="Математика 2 ст год ит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2346942" cy="398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E:\Диагностика\БЛАНКИ ДИАГНОСТИКИ\Диагностика Окруж мир\Окр мир 2 ст ито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928802"/>
            <a:ext cx="2593994" cy="4145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E:\Диагностика\БЛАНКИ ДИАГНОСТИКИ\Диагностика Развитие речи\Разв речи 2 ст ито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428868"/>
            <a:ext cx="2345144" cy="3999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43108" y="21429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1" y="2428868"/>
          <a:ext cx="8003508" cy="4245892"/>
        </p:xfrm>
        <a:graphic>
          <a:graphicData uri="http://schemas.openxmlformats.org/drawingml/2006/table">
            <a:tbl>
              <a:tblPr/>
              <a:tblGrid>
                <a:gridCol w="347871"/>
                <a:gridCol w="1321913"/>
                <a:gridCol w="918974"/>
                <a:gridCol w="545884"/>
                <a:gridCol w="651571"/>
                <a:gridCol w="571504"/>
                <a:gridCol w="500066"/>
                <a:gridCol w="388595"/>
                <a:gridCol w="682975"/>
                <a:gridCol w="500066"/>
                <a:gridCol w="400761"/>
                <a:gridCol w="527934"/>
                <a:gridCol w="645394"/>
              </a:tblGrid>
              <a:tr h="5311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Фамилия, имя обучающегося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Ступень обучения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обучения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Критерии оценивания результатов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1. Использование разнообразных изобразительных средств (цвет, форма, величина, симметрия)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 Отражение действительности в художественно-образной форме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 Соответствие работы предварительному замыслу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4. Ориентация в пространстве листа бумаги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5. Уровень владения инструментами (кисть, карандаш, соленое тесто, ножницы)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6. Творческое использование умений и навыков, полученных на занятиях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7. Аккуратность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8. Активность и заинтересованность при участии в выставке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86" y="785794"/>
            <a:ext cx="8001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Критерии оценивания практических умений и навыков обучающихся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Модуль «Разноцветная палитра»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ФИО педагога ___________________________________________________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Форма проведения диагностики  ___________________________________                                                                        Дата проведения ________________________________________________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Место проведения _________________№ группы _____________________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28572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71670" y="35716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14546" y="78579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Методические материалы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ндрей\Desktop\10108747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142984"/>
            <a:ext cx="1675788" cy="270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822289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26" t="5482" r="12038"/>
          <a:stretch/>
        </p:blipFill>
        <p:spPr bwMode="auto">
          <a:xfrm>
            <a:off x="3071802" y="1500174"/>
            <a:ext cx="3494566" cy="243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дрей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1142984"/>
            <a:ext cx="1669956" cy="2617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дрей\Desktop\vahrushev-zdravstvuj-mir-5-6-let-chast-3-1200x630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21" r="32759"/>
          <a:stretch/>
        </p:blipFill>
        <p:spPr bwMode="auto">
          <a:xfrm>
            <a:off x="4783021" y="4214818"/>
            <a:ext cx="1360615" cy="212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ндрей\Desktop\46141066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50" r="8659"/>
          <a:stretch/>
        </p:blipFill>
        <p:spPr bwMode="auto">
          <a:xfrm>
            <a:off x="1676738" y="4214818"/>
            <a:ext cx="2752386" cy="2121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ндрей\Desktop\vd21_20021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70" t="10796" r="12343" b="11819"/>
          <a:stretch/>
        </p:blipFill>
        <p:spPr bwMode="auto">
          <a:xfrm>
            <a:off x="6437581" y="4214818"/>
            <a:ext cx="1420567" cy="209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71670" y="35716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14546" y="78579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51435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6992"/>
            <a:ext cx="4235134" cy="2938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14546" y="785794"/>
            <a:ext cx="5525806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84" y="285728"/>
            <a:ext cx="50126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ШРД  «Ступеньки»</a:t>
            </a:r>
          </a:p>
          <a:p>
            <a:endParaRPr lang="ru-RU" dirty="0"/>
          </a:p>
        </p:txBody>
      </p:sp>
      <p:pic>
        <p:nvPicPr>
          <p:cNvPr id="2051" name="Picture 3" descr="J:\SAM_11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6" t="4447" r="11642" b="10531"/>
          <a:stretch/>
        </p:blipFill>
        <p:spPr bwMode="auto">
          <a:xfrm>
            <a:off x="3330370" y="3356992"/>
            <a:ext cx="5435579" cy="3110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:\IMG_41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29" r="10895" b="14428"/>
          <a:stretch/>
        </p:blipFill>
        <p:spPr bwMode="auto">
          <a:xfrm>
            <a:off x="762598" y="908720"/>
            <a:ext cx="4449176" cy="3368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84" y="285728"/>
            <a:ext cx="50126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ШРД  «Ступеньки»</a:t>
            </a:r>
          </a:p>
          <a:p>
            <a:endParaRPr lang="ru-RU" dirty="0"/>
          </a:p>
        </p:txBody>
      </p:sp>
      <p:pic>
        <p:nvPicPr>
          <p:cNvPr id="1026" name="Picture 2" descr="J:\IMG_26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44" t="19540" b="15862"/>
          <a:stretch/>
        </p:blipFill>
        <p:spPr bwMode="auto">
          <a:xfrm>
            <a:off x="878340" y="1070259"/>
            <a:ext cx="4795032" cy="2916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Фото\268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37870"/>
            <a:ext cx="5527227" cy="3111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628" y="57148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ШРД  «Ступеньки»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785786" y="500042"/>
          <a:ext cx="3643338" cy="270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3857620" y="3357562"/>
            <a:ext cx="4643470" cy="2852156"/>
            <a:chOff x="3929058" y="2753021"/>
            <a:chExt cx="4643470" cy="2852156"/>
          </a:xfrm>
        </p:grpSpPr>
        <p:sp>
          <p:nvSpPr>
            <p:cNvPr id="10" name="TextBox 9"/>
            <p:cNvSpPr txBox="1"/>
            <p:nvPr/>
          </p:nvSpPr>
          <p:spPr>
            <a:xfrm>
              <a:off x="4572000" y="2753021"/>
              <a:ext cx="3643338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400" b="1" i="1" dirty="0" smtClean="0"/>
                <a:t>Стартовая диагностика</a:t>
              </a:r>
              <a:endParaRPr lang="ru-RU" sz="2400" b="1" i="1" dirty="0"/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4643438" y="3253087"/>
              <a:ext cx="785818" cy="642942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7215206" y="3253087"/>
              <a:ext cx="785818" cy="642942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9058" y="3967467"/>
              <a:ext cx="2214578" cy="1200329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 err="1" smtClean="0"/>
                <a:t>Ознакоми-тельный</a:t>
              </a:r>
              <a:r>
                <a:rPr lang="ru-RU" sz="2400" b="1" i="1" dirty="0" smtClean="0"/>
                <a:t> уровень</a:t>
              </a:r>
              <a:endParaRPr lang="ru-RU" sz="2400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57950" y="3967468"/>
              <a:ext cx="2214578" cy="1200329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500" b="1" i="1" dirty="0" smtClean="0"/>
            </a:p>
            <a:p>
              <a:pPr algn="ctr"/>
              <a:r>
                <a:rPr lang="ru-RU" sz="2600" b="1" i="1" dirty="0" smtClean="0"/>
                <a:t>Базовый уровень</a:t>
              </a:r>
            </a:p>
            <a:p>
              <a:pPr algn="ctr"/>
              <a:endParaRPr lang="ru-RU" sz="1500" b="1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9058" y="5143512"/>
              <a:ext cx="2214578" cy="46166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chemeClr val="tx1"/>
                  </a:solidFill>
                </a:rPr>
                <a:t>4,5 – 5,5 лет</a:t>
              </a:r>
              <a:endParaRPr lang="ru-RU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7950" y="5143512"/>
              <a:ext cx="2214578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chemeClr val="tx1"/>
                  </a:solidFill>
                </a:rPr>
                <a:t>5,5 – 6,5 лет</a:t>
              </a:r>
              <a:endParaRPr lang="ru-RU" sz="2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7" name="Стрелка вниз 16"/>
            <p:cNvSpPr/>
            <p:nvPr/>
          </p:nvSpPr>
          <p:spPr>
            <a:xfrm rot="16200000">
              <a:off x="5965041" y="4321975"/>
              <a:ext cx="571504" cy="642942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2" name="Прямая со стрелкой 21"/>
          <p:cNvCxnSpPr/>
          <p:nvPr/>
        </p:nvCxnSpPr>
        <p:spPr>
          <a:xfrm rot="10800000">
            <a:off x="4572000" y="1285860"/>
            <a:ext cx="2500330" cy="1588"/>
          </a:xfrm>
          <a:prstGeom prst="straightConnector1">
            <a:avLst/>
          </a:prstGeom>
          <a:ln w="25400" cmpd="thickThin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714892" y="1357298"/>
            <a:ext cx="2286000" cy="584775"/>
          </a:xfrm>
          <a:prstGeom prst="rect">
            <a:avLst/>
          </a:prstGeom>
          <a:ln w="3175" cmpd="tri">
            <a:solidFill>
              <a:schemeClr val="bg1"/>
            </a:solidFill>
            <a:bevel/>
          </a:ln>
        </p:spPr>
        <p:txBody>
          <a:bodyPr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Старый вариант программы 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6180149" y="2178041"/>
            <a:ext cx="1785950" cy="1588"/>
          </a:xfrm>
          <a:prstGeom prst="straightConnector1">
            <a:avLst/>
          </a:prstGeom>
          <a:ln w="25400" cmpd="thickThin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072330" y="1357298"/>
            <a:ext cx="677108" cy="145732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Новый вариант программы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1736" y="428604"/>
            <a:ext cx="45125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1142984"/>
            <a:ext cx="76049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социально-гуманитарная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разноуровневая программа модульного типа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и педагогическая целесообразность: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обеспечивает эмоциональное благополучие ребенка;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способствует личностному росту дошкольника;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способствует  раскрытию индивидуальных возможностей и способностей каждого ребенка;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способствует подготовке к новым образовательным условиям;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способствует комфортному переходу с одной образовательной системы на другую;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ориентирует на дальнейшее освоение  дополнительных общеобразовательных программ  различных направленностей в учреждениях дополнительного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84" y="357166"/>
            <a:ext cx="45125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1142984"/>
            <a:ext cx="7604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Новизна: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разноуровневость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модульный принцип построения содержания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21455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Отличительные особенности: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643182"/>
            <a:ext cx="5715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адаптирована под условия учреждения дополнительного образования;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занятия комплексные: подготовка к обучению в школе, художественно-эстетическое  и интеллектуальное развитие  </a:t>
            </a:r>
          </a:p>
        </p:txBody>
      </p:sp>
      <p:pic>
        <p:nvPicPr>
          <p:cNvPr id="8" name="Picture 4" descr="https://balass-shop.ru/thumb/2/hzjeyYpOaVXlpeuVeaN9QA/r/d/oopdo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636115"/>
            <a:ext cx="1714512" cy="272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www.sliderpoint.org/images/referats/501b/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0066" y="4357694"/>
            <a:ext cx="2673306" cy="2004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https://liceum4.ru/images/20181003/slayd1.png"/>
          <p:cNvPicPr>
            <a:picLocks noChangeAspect="1" noChangeArrowheads="1"/>
          </p:cNvPicPr>
          <p:nvPr/>
        </p:nvPicPr>
        <p:blipFill>
          <a:blip r:embed="rId4" cstate="print"/>
          <a:srcRect l="4337" t="11550" r="55113" b="9701"/>
          <a:stretch>
            <a:fillRect/>
          </a:stretch>
        </p:blipFill>
        <p:spPr bwMode="auto">
          <a:xfrm>
            <a:off x="4286248" y="4357695"/>
            <a:ext cx="1357322" cy="20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https://avatars.mds.yandex.net/get-mpic/4303914/img_id4488605530806705280.jpeg/orig"/>
          <p:cNvPicPr>
            <a:picLocks noChangeAspect="1" noChangeArrowheads="1"/>
          </p:cNvPicPr>
          <p:nvPr/>
        </p:nvPicPr>
        <p:blipFill>
          <a:blip r:embed="rId5" cstate="print"/>
          <a:srcRect l="5415" t="2158" r="5679" b="3713"/>
          <a:stretch>
            <a:fillRect/>
          </a:stretch>
        </p:blipFill>
        <p:spPr bwMode="auto">
          <a:xfrm>
            <a:off x="7286644" y="4357694"/>
            <a:ext cx="1414660" cy="199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" descr="https://slovo-shop.ru/image/cache/data/product/711662-800x800.jpg"/>
          <p:cNvPicPr>
            <a:picLocks noChangeAspect="1" noChangeArrowheads="1"/>
          </p:cNvPicPr>
          <p:nvPr/>
        </p:nvPicPr>
        <p:blipFill>
          <a:blip r:embed="rId6" cstate="print"/>
          <a:srcRect l="19718" t="1408" r="16901" b="4225"/>
          <a:stretch>
            <a:fillRect/>
          </a:stretch>
        </p:blipFill>
        <p:spPr bwMode="auto">
          <a:xfrm>
            <a:off x="5786446" y="4357694"/>
            <a:ext cx="1357322" cy="2020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785794"/>
            <a:ext cx="6552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Структурная схема программы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214290"/>
            <a:ext cx="45125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«Ступеньки»</a:t>
            </a:r>
          </a:p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857224" y="1357298"/>
          <a:ext cx="7929587" cy="50041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99339"/>
                <a:gridCol w="3265124"/>
                <a:gridCol w="3265124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600" dirty="0"/>
                        <a:t>Уровни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600" dirty="0"/>
                        <a:t>Ознакомительный  уровень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600" dirty="0"/>
                        <a:t>Базовый уровень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 rowSpan="3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Инвариантная часть</a:t>
                      </a:r>
                      <a:endParaRPr lang="ru-RU" sz="1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Модуль 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/>
                        <a:t>Математика – 36 час.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kern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/>
                        <a:t>Математика – 36 час.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kern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/>
                        <a:t>Окружающий мир – 36 час.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kern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/>
                        <a:t>Окружающий мир – 36 час.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/>
                        <a:t>Модуль 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/>
                        <a:t>Обучение грамоте – 36 час.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/>
                        <a:t>Модуль 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/>
                        <a:t>Обучение грамоте – 36 час.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23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Вариативная часть</a:t>
                      </a:r>
                      <a:endParaRPr lang="ru-RU" sz="1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kern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 smtClean="0"/>
                        <a:t>Хореография – </a:t>
                      </a:r>
                      <a:r>
                        <a:rPr lang="ru-RU" sz="1400" dirty="0"/>
                        <a:t>36 час.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kern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/>
                        <a:t>Хореография– 36 час.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kern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/>
                        <a:t>Разноцветная </a:t>
                      </a:r>
                      <a:r>
                        <a:rPr lang="ru-RU" sz="1400" dirty="0" smtClean="0"/>
                        <a:t>палитра – </a:t>
                      </a:r>
                      <a:r>
                        <a:rPr lang="ru-RU" sz="1400" dirty="0"/>
                        <a:t>36 час.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kern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/>
                        <a:t>Разноцветная </a:t>
                      </a:r>
                      <a:r>
                        <a:rPr lang="ru-RU" sz="1400" dirty="0" smtClean="0"/>
                        <a:t>палитра – </a:t>
                      </a:r>
                      <a:r>
                        <a:rPr lang="ru-RU" sz="1400" dirty="0"/>
                        <a:t>36 час.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kern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/>
                        <a:t>Музыкальная </a:t>
                      </a:r>
                      <a:r>
                        <a:rPr lang="ru-RU" sz="1400" dirty="0" smtClean="0"/>
                        <a:t>лесенка – </a:t>
                      </a:r>
                      <a:r>
                        <a:rPr lang="ru-RU" sz="1400" dirty="0"/>
                        <a:t>36 час.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kern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/>
                        <a:t>Музыкальная </a:t>
                      </a:r>
                      <a:r>
                        <a:rPr lang="ru-RU" sz="1400" dirty="0" smtClean="0"/>
                        <a:t>лесенка – </a:t>
                      </a:r>
                      <a:r>
                        <a:rPr lang="ru-RU" sz="1400" dirty="0"/>
                        <a:t>36 час.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kern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 err="1"/>
                        <a:t>Любознайка</a:t>
                      </a:r>
                      <a:r>
                        <a:rPr lang="ru-RU" sz="1400" dirty="0"/>
                        <a:t>– 36 час.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kern="1200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 err="1"/>
                        <a:t>Любознайка</a:t>
                      </a:r>
                      <a:r>
                        <a:rPr lang="ru-RU" sz="1400" dirty="0"/>
                        <a:t> – 36 час.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695" marR="5169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3616</Words>
  <Application>Microsoft Office PowerPoint</Application>
  <PresentationFormat>Экран (4:3)</PresentationFormat>
  <Paragraphs>944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ЦВР_Брянск</dc:creator>
  <cp:lastModifiedBy>Windows User</cp:lastModifiedBy>
  <cp:revision>48</cp:revision>
  <dcterms:created xsi:type="dcterms:W3CDTF">2021-05-13T11:35:33Z</dcterms:created>
  <dcterms:modified xsi:type="dcterms:W3CDTF">2021-05-20T06:47:28Z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1541899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