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sldIdLst>
    <p:sldId id="260" r:id="rId2"/>
    <p:sldId id="256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462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4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6041486-76A5-440E-84A8-2B6820519B25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A38202B-1E0C-4C63-B6F5-5B1C600FD2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690" y="1451034"/>
            <a:ext cx="8039452" cy="4210214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  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Презентация: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МЕТОДИЧЕСКАЯ РАЗРАБОТКА ЗАНЯТИЯ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                                             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составитель: </a:t>
            </a:r>
            <a:b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                                                                                                                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Глухова Елена </a:t>
            </a:r>
            <a:r>
              <a:rPr lang="ru-RU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r>
              <a:rPr lang="ru-RU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рьевна</a:t>
            </a:r>
            <a:endParaRPr lang="ru-RU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7899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издание, раскрывающее формы, средства, методы обучения, элементы современных педагогических технологий  или сами технологии обучения и воспитания применительно к конкретной теме занятия, теме учебной программы, преподаванию программы в целом.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Методическая разработка может представлять собой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8" algn="ctr"/>
            <a:r>
              <a:rPr lang="ru-RU" sz="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915816" y="4005064"/>
            <a:ext cx="3096344" cy="115212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99792" y="2542178"/>
            <a:ext cx="1512168" cy="99964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</a:t>
            </a:r>
            <a:r>
              <a:rPr lang="ru-RU" b="1" dirty="0" smtClean="0"/>
              <a:t>азработку </a:t>
            </a:r>
            <a:r>
              <a:rPr lang="ru-RU" b="1" dirty="0"/>
              <a:t>серии занятий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556352" y="2533438"/>
            <a:ext cx="1440160" cy="99964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Сборник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практических заданий и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упражнений</a:t>
            </a:r>
            <a:r>
              <a:rPr lang="ru-RU" sz="1600" dirty="0" smtClean="0"/>
              <a:t>.   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16216" y="2416696"/>
            <a:ext cx="1800200" cy="11163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 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омплект диагностических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инструкций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3568" y="2420888"/>
            <a:ext cx="1728192" cy="11121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 средств контроля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оценочные материалы)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5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300688"/>
          </a:xfrm>
        </p:spPr>
        <p:txBody>
          <a:bodyPr>
            <a:normAutofit fontScale="90000"/>
          </a:bodyPr>
          <a:lstStyle/>
          <a:p>
            <a:r>
              <a:rPr lang="ru-RU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работе над методической разработкой занятия педагог должен показать как свои профессиональные, так и личностные качества, провести тщательную подготовку и планирование. </a:t>
            </a:r>
            <a: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необходимо: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79712" y="1688783"/>
            <a:ext cx="51845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bg1"/>
                </a:solidFill>
              </a:rPr>
              <a:t>                          Определить </a:t>
            </a:r>
            <a:r>
              <a:rPr lang="ru-RU" b="1" dirty="0">
                <a:solidFill>
                  <a:schemeClr val="bg1"/>
                </a:solidFill>
              </a:rPr>
              <a:t>тему занятия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2320249"/>
            <a:ext cx="5184576" cy="316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Определить  </a:t>
            </a:r>
            <a:r>
              <a:rPr lang="ru-RU" b="1" dirty="0">
                <a:solidFill>
                  <a:schemeClr val="bg1"/>
                </a:solidFill>
              </a:rPr>
              <a:t>цель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064863" y="3019616"/>
            <a:ext cx="5184576" cy="769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Внимательно изучить литературу, методические пособия, положительный опыт по выбранной теме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571999" y="2060848"/>
            <a:ext cx="1800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flipH="1">
            <a:off x="4562284" y="2780928"/>
            <a:ext cx="189735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541455" y="3933056"/>
            <a:ext cx="189735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064863" y="4184530"/>
            <a:ext cx="5184576" cy="6126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Определить направления предстоящей работы</a:t>
            </a:r>
            <a:endParaRPr lang="ru-RU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4583765" y="4860005"/>
            <a:ext cx="170278" cy="185289"/>
          </a:xfrm>
          <a:prstGeom prst="downArrow">
            <a:avLst>
              <a:gd name="adj1" fmla="val 50000"/>
              <a:gd name="adj2" fmla="val 461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64863" y="5157192"/>
            <a:ext cx="51845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 Составить план и определить структуру методической разработки.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17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ahoma"/>
              </a:rPr>
              <a:t>Структура методической разработки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643192" cy="56886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Аннотация.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аннотации (3-4 предложения) кратко указывается, какой проблеме посвящается методическая разработка, какие вопросы раскрывает, кому может быть полезна.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введении (1-2 страницы) раскрывается актуальность данной работы, т.е. автор отвечает на вопрос, почему он выбрал эту тему и каково ее место в содержании образования.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часть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темы;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изучение темы;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организации и методике изучения темы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заключении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(1-2 страницы) подводятся итоги по тем проблемным вопросам, которые ставились педагогом, приступая к составлению методической разработки.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использованных источников.</a:t>
            </a:r>
          </a:p>
          <a:p>
            <a:pPr marL="0" indent="0"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Приложения.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197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372</TotalTime>
  <Words>166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    Презентация:  МЕТОДИЧЕСКАЯ РАЗРАБОТКА ЗАНЯТИЯ                                                             составитель:                                                                                                                              методист                                                                                                                 Глухова Елена Юрьевна</vt:lpstr>
      <vt:lpstr>Методическая разработка - это издание, раскрывающее формы, средства, методы обучения, элементы современных педагогических технологий  или сами технологии обучения и воспитания применительно к конкретной теме занятия, теме учебной программы, преподаванию программы в целом. </vt:lpstr>
      <vt:lpstr>При работе над методической разработкой занятия педагог должен показать как свои профессиональные, так и личностные качества, провести тщательную подготовку и планирование.                                          Для этого необходимо:</vt:lpstr>
      <vt:lpstr>Структура методической разработки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мси</dc:title>
  <dc:creator>Family Gluhovi</dc:creator>
  <cp:lastModifiedBy>ЦВР_Брянск</cp:lastModifiedBy>
  <cp:revision>22</cp:revision>
  <dcterms:created xsi:type="dcterms:W3CDTF">2021-01-17T22:45:18Z</dcterms:created>
  <dcterms:modified xsi:type="dcterms:W3CDTF">2021-01-19T09:43:29Z</dcterms:modified>
</cp:coreProperties>
</file>