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4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56" y="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B894C-4ED8-4368-9810-45BDA8638B25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2266FF-EE53-4634-B009-4F915A9FA25C}">
      <dgm:prSet phldrT="[Текст]" custT="1"/>
      <dgm:spPr/>
      <dgm:t>
        <a:bodyPr/>
        <a:lstStyle/>
        <a:p>
          <a:pPr marL="0" algn="ctr" defTabSz="914400" rtl="0" eaLnBrk="1" latinLnBrk="0" hangingPunct="1"/>
          <a:r>
            <a:rPr lang="ru-RU" sz="2400" b="1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ea typeface="+mn-ea"/>
              <a:cs typeface="+mn-cs"/>
            </a:rPr>
            <a:t>Образовательные платформы</a:t>
          </a:r>
        </a:p>
      </dgm:t>
    </dgm:pt>
    <dgm:pt modelId="{0F37DA3B-E6B0-417A-B166-35E332FBC005}" type="parTrans" cxnId="{E0268836-D339-464F-AE8F-6F104F8D9F5A}">
      <dgm:prSet/>
      <dgm:spPr/>
      <dgm:t>
        <a:bodyPr/>
        <a:lstStyle/>
        <a:p>
          <a:endParaRPr lang="ru-RU"/>
        </a:p>
      </dgm:t>
    </dgm:pt>
    <dgm:pt modelId="{50AB6873-852F-473D-81BA-66AB0D47108B}" type="sibTrans" cxnId="{E0268836-D339-464F-AE8F-6F104F8D9F5A}">
      <dgm:prSet/>
      <dgm:spPr/>
      <dgm:t>
        <a:bodyPr/>
        <a:lstStyle/>
        <a:p>
          <a:endParaRPr lang="ru-RU"/>
        </a:p>
      </dgm:t>
    </dgm:pt>
    <dgm:pt modelId="{5624C141-EB3C-4AFC-B421-992B4846C8AB}">
      <dgm:prSet phldrT="[Текст]" custT="1"/>
      <dgm:spPr/>
      <dgm:t>
        <a:bodyPr/>
        <a:lstStyle/>
        <a:p>
          <a:pPr marL="171450" algn="l" defTabSz="844550"/>
          <a:r>
            <a:rPr lang="ru-RU" sz="1900" kern="1200" dirty="0" smtClean="0"/>
            <a:t>«Российская электронная школа», </a:t>
          </a:r>
          <a:endParaRPr lang="ru-RU" sz="1900" kern="1200" dirty="0"/>
        </a:p>
      </dgm:t>
    </dgm:pt>
    <dgm:pt modelId="{E66086C1-D2D7-4FE0-8BA0-A8D70A8D9C6E}" type="parTrans" cxnId="{F2AB2A9A-0D2D-4FC4-A2EA-F676F236C617}">
      <dgm:prSet/>
      <dgm:spPr/>
      <dgm:t>
        <a:bodyPr/>
        <a:lstStyle/>
        <a:p>
          <a:endParaRPr lang="ru-RU"/>
        </a:p>
      </dgm:t>
    </dgm:pt>
    <dgm:pt modelId="{83F5598E-11E0-4E89-AE99-5F22DB91EA52}" type="sibTrans" cxnId="{F2AB2A9A-0D2D-4FC4-A2EA-F676F236C617}">
      <dgm:prSet/>
      <dgm:spPr/>
      <dgm:t>
        <a:bodyPr/>
        <a:lstStyle/>
        <a:p>
          <a:endParaRPr lang="ru-RU"/>
        </a:p>
      </dgm:t>
    </dgm:pt>
    <dgm:pt modelId="{6BA9D13A-4979-4EC4-98F5-F8DC3E87B122}">
      <dgm:prSet phldrT="[Текст]" custT="1"/>
      <dgm:spPr/>
      <dgm:t>
        <a:bodyPr/>
        <a:lstStyle/>
        <a:p>
          <a:pPr marL="0" algn="ctr" defTabSz="914400" rtl="0" eaLnBrk="1" latinLnBrk="0" hangingPunct="1"/>
          <a:r>
            <a:rPr lang="ru-RU" sz="2400" b="1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ea typeface="+mn-ea"/>
              <a:cs typeface="+mn-cs"/>
            </a:rPr>
            <a:t>Социальные сети</a:t>
          </a:r>
        </a:p>
      </dgm:t>
    </dgm:pt>
    <dgm:pt modelId="{E448EBF5-B31B-4B79-9971-FC54BA91AE33}" type="parTrans" cxnId="{37747246-6DF8-497B-A25E-09F6D67E0253}">
      <dgm:prSet/>
      <dgm:spPr/>
      <dgm:t>
        <a:bodyPr/>
        <a:lstStyle/>
        <a:p>
          <a:endParaRPr lang="ru-RU"/>
        </a:p>
      </dgm:t>
    </dgm:pt>
    <dgm:pt modelId="{B0BA6BFD-F276-4031-9E96-A1A4D516E2A0}" type="sibTrans" cxnId="{37747246-6DF8-497B-A25E-09F6D67E0253}">
      <dgm:prSet/>
      <dgm:spPr/>
      <dgm:t>
        <a:bodyPr/>
        <a:lstStyle/>
        <a:p>
          <a:endParaRPr lang="ru-RU"/>
        </a:p>
      </dgm:t>
    </dgm:pt>
    <dgm:pt modelId="{170B38B4-3EEF-425D-9F8A-EB1CA8485145}">
      <dgm:prSet phldrT="[Текст]" custT="1"/>
      <dgm:spPr/>
      <dgm:t>
        <a:bodyPr/>
        <a:lstStyle/>
        <a:p>
          <a:pPr marL="171450" algn="l" defTabSz="844550"/>
          <a:r>
            <a:rPr lang="ru-RU" sz="1900" kern="1200" dirty="0" err="1" smtClean="0"/>
            <a:t>Вконтакте</a:t>
          </a:r>
          <a:r>
            <a:rPr lang="ru-RU" sz="1900" kern="1200" dirty="0" smtClean="0"/>
            <a:t>, </a:t>
          </a:r>
          <a:endParaRPr lang="ru-RU" sz="1900" kern="1200" dirty="0"/>
        </a:p>
      </dgm:t>
    </dgm:pt>
    <dgm:pt modelId="{29650EFD-DBE1-4974-B30D-E36126E523F2}" type="parTrans" cxnId="{E62DAA94-3806-4269-8557-69F1CFFC6CB7}">
      <dgm:prSet/>
      <dgm:spPr/>
      <dgm:t>
        <a:bodyPr/>
        <a:lstStyle/>
        <a:p>
          <a:endParaRPr lang="ru-RU"/>
        </a:p>
      </dgm:t>
    </dgm:pt>
    <dgm:pt modelId="{58AC0E21-97B1-4223-B132-5BE457456560}" type="sibTrans" cxnId="{E62DAA94-3806-4269-8557-69F1CFFC6CB7}">
      <dgm:prSet/>
      <dgm:spPr/>
      <dgm:t>
        <a:bodyPr/>
        <a:lstStyle/>
        <a:p>
          <a:endParaRPr lang="ru-RU"/>
        </a:p>
      </dgm:t>
    </dgm:pt>
    <dgm:pt modelId="{88C26B91-D2AF-4DD8-933C-B05C726AE2A0}">
      <dgm:prSet phldrT="[Текст]" custT="1"/>
      <dgm:spPr/>
      <dgm:t>
        <a:bodyPr/>
        <a:lstStyle/>
        <a:p>
          <a:pPr marL="0" algn="ctr" defTabSz="914400" rtl="0" eaLnBrk="1" latinLnBrk="0" hangingPunct="1"/>
          <a:r>
            <a:rPr lang="ru-RU" sz="2400" b="1" kern="1200" cap="none" spc="50" dirty="0" err="1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ea typeface="+mn-ea"/>
              <a:cs typeface="+mn-cs"/>
            </a:rPr>
            <a:t>Мессенджеры</a:t>
          </a:r>
          <a:endParaRPr lang="ru-RU" sz="2400" b="1" kern="1200" cap="none" spc="50" dirty="0" smtClean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  <a:latin typeface="+mn-lt"/>
            <a:ea typeface="+mn-ea"/>
            <a:cs typeface="+mn-cs"/>
          </a:endParaRPr>
        </a:p>
      </dgm:t>
    </dgm:pt>
    <dgm:pt modelId="{632B1158-9438-43AD-8271-3EDF51014D76}" type="parTrans" cxnId="{0665A4B9-9B8A-45CC-AEB1-4EB173D66EB8}">
      <dgm:prSet/>
      <dgm:spPr/>
      <dgm:t>
        <a:bodyPr/>
        <a:lstStyle/>
        <a:p>
          <a:endParaRPr lang="ru-RU"/>
        </a:p>
      </dgm:t>
    </dgm:pt>
    <dgm:pt modelId="{C540371C-CCCD-4CE1-969C-05532191C859}" type="sibTrans" cxnId="{0665A4B9-9B8A-45CC-AEB1-4EB173D66EB8}">
      <dgm:prSet/>
      <dgm:spPr/>
      <dgm:t>
        <a:bodyPr/>
        <a:lstStyle/>
        <a:p>
          <a:endParaRPr lang="ru-RU"/>
        </a:p>
      </dgm:t>
    </dgm:pt>
    <dgm:pt modelId="{B3F439B1-A253-486E-8E26-A3FF78A02D3E}">
      <dgm:prSet phldrT="[Текст]"/>
      <dgm:spPr/>
      <dgm:t>
        <a:bodyPr/>
        <a:lstStyle/>
        <a:p>
          <a:pPr marL="171450" algn="l" defTabSz="844550"/>
          <a:r>
            <a:rPr lang="en-US" sz="1900" kern="1200" dirty="0" err="1" smtClean="0"/>
            <a:t>WhatsApp</a:t>
          </a:r>
          <a:r>
            <a:rPr lang="en-US" sz="1900" kern="1200" dirty="0" smtClean="0"/>
            <a:t>, </a:t>
          </a:r>
          <a:endParaRPr lang="ru-RU" sz="1900" kern="1200" dirty="0"/>
        </a:p>
      </dgm:t>
    </dgm:pt>
    <dgm:pt modelId="{71954535-FF79-48E7-B22E-1A975B8168BD}" type="parTrans" cxnId="{6A6D3EEB-3DA7-4B10-841A-FE6252DC6133}">
      <dgm:prSet/>
      <dgm:spPr/>
      <dgm:t>
        <a:bodyPr/>
        <a:lstStyle/>
        <a:p>
          <a:endParaRPr lang="ru-RU"/>
        </a:p>
      </dgm:t>
    </dgm:pt>
    <dgm:pt modelId="{0068BB62-067D-443E-8F0E-F1FDA9960301}" type="sibTrans" cxnId="{6A6D3EEB-3DA7-4B10-841A-FE6252DC6133}">
      <dgm:prSet/>
      <dgm:spPr/>
      <dgm:t>
        <a:bodyPr/>
        <a:lstStyle/>
        <a:p>
          <a:endParaRPr lang="ru-RU"/>
        </a:p>
      </dgm:t>
    </dgm:pt>
    <dgm:pt modelId="{FBEB18F4-316A-472C-B005-DE05464F2F5D}">
      <dgm:prSet phldrT="[Текст]"/>
      <dgm:spPr/>
      <dgm:t>
        <a:bodyPr/>
        <a:lstStyle/>
        <a:p>
          <a:pPr marL="171450" algn="l" defTabSz="844550"/>
          <a:r>
            <a:rPr lang="en-US" sz="1900" kern="1200" dirty="0" smtClean="0"/>
            <a:t> </a:t>
          </a:r>
          <a:r>
            <a:rPr lang="ru-RU" sz="1900" kern="1200" dirty="0" err="1" smtClean="0"/>
            <a:t>Вайбер</a:t>
          </a:r>
          <a:r>
            <a:rPr lang="en-US" sz="1900" kern="1200" dirty="0" smtClean="0"/>
            <a:t>,  </a:t>
          </a:r>
          <a:endParaRPr lang="ru-RU" sz="1900" kern="1200" dirty="0"/>
        </a:p>
      </dgm:t>
    </dgm:pt>
    <dgm:pt modelId="{B2D11C6D-4228-40FC-AB2E-5E2FFBA0FFD3}" type="parTrans" cxnId="{7DB3A037-A8AF-460D-AE09-E60C76630271}">
      <dgm:prSet/>
      <dgm:spPr/>
      <dgm:t>
        <a:bodyPr/>
        <a:lstStyle/>
        <a:p>
          <a:endParaRPr lang="ru-RU"/>
        </a:p>
      </dgm:t>
    </dgm:pt>
    <dgm:pt modelId="{A6460B04-A43A-41F6-9F32-D43EFE36B9B0}" type="sibTrans" cxnId="{7DB3A037-A8AF-460D-AE09-E60C76630271}">
      <dgm:prSet/>
      <dgm:spPr/>
      <dgm:t>
        <a:bodyPr/>
        <a:lstStyle/>
        <a:p>
          <a:endParaRPr lang="ru-RU"/>
        </a:p>
      </dgm:t>
    </dgm:pt>
    <dgm:pt modelId="{99E79F88-E6A3-454E-9BE4-9B8CD5EA37A9}">
      <dgm:prSet phldrT="[Текст]"/>
      <dgm:spPr/>
      <dgm:t>
        <a:bodyPr/>
        <a:lstStyle/>
        <a:p>
          <a:pPr marL="171450" algn="l" defTabSz="844550"/>
          <a:r>
            <a:rPr lang="en-US" sz="1900" kern="1200" dirty="0" smtClean="0"/>
            <a:t>Zoom,</a:t>
          </a:r>
          <a:endParaRPr lang="ru-RU" sz="1900" kern="1200" dirty="0"/>
        </a:p>
      </dgm:t>
    </dgm:pt>
    <dgm:pt modelId="{4818D2C2-D5A7-4F02-980A-764741645CC9}" type="parTrans" cxnId="{3FBCBC93-DD63-42D4-8355-FEE0D66F61C9}">
      <dgm:prSet/>
      <dgm:spPr/>
      <dgm:t>
        <a:bodyPr/>
        <a:lstStyle/>
        <a:p>
          <a:endParaRPr lang="ru-RU"/>
        </a:p>
      </dgm:t>
    </dgm:pt>
    <dgm:pt modelId="{4E8AEA7C-E1E8-4EA2-9BE9-A9A20D2F061F}" type="sibTrans" cxnId="{3FBCBC93-DD63-42D4-8355-FEE0D66F61C9}">
      <dgm:prSet/>
      <dgm:spPr/>
      <dgm:t>
        <a:bodyPr/>
        <a:lstStyle/>
        <a:p>
          <a:endParaRPr lang="ru-RU"/>
        </a:p>
      </dgm:t>
    </dgm:pt>
    <dgm:pt modelId="{FF5994A9-B46A-4B82-AA61-3E2A28405CEE}">
      <dgm:prSet phldrT="[Текст]"/>
      <dgm:spPr/>
      <dgm:t>
        <a:bodyPr/>
        <a:lstStyle/>
        <a:p>
          <a:pPr marL="171450" algn="l" defTabSz="844550"/>
          <a:r>
            <a:rPr lang="en-US" sz="1900" kern="1200" dirty="0" smtClean="0"/>
            <a:t> Telegram,  </a:t>
          </a:r>
          <a:endParaRPr lang="ru-RU" sz="1900" kern="1200" dirty="0"/>
        </a:p>
      </dgm:t>
    </dgm:pt>
    <dgm:pt modelId="{C774A550-FB83-4A02-8ADF-981495B1BF10}" type="parTrans" cxnId="{A3D5828A-CE9E-4B30-8BAF-437EE864BD00}">
      <dgm:prSet/>
      <dgm:spPr/>
      <dgm:t>
        <a:bodyPr/>
        <a:lstStyle/>
        <a:p>
          <a:endParaRPr lang="ru-RU"/>
        </a:p>
      </dgm:t>
    </dgm:pt>
    <dgm:pt modelId="{F667F8CF-EE5B-4452-9483-B640195CE5F7}" type="sibTrans" cxnId="{A3D5828A-CE9E-4B30-8BAF-437EE864BD00}">
      <dgm:prSet/>
      <dgm:spPr/>
      <dgm:t>
        <a:bodyPr/>
        <a:lstStyle/>
        <a:p>
          <a:endParaRPr lang="ru-RU"/>
        </a:p>
      </dgm:t>
    </dgm:pt>
    <dgm:pt modelId="{7E6B1E3A-6BD6-4291-AB36-F9CD965BD2C0}">
      <dgm:prSet phldrT="[Текст]"/>
      <dgm:spPr/>
      <dgm:t>
        <a:bodyPr/>
        <a:lstStyle/>
        <a:p>
          <a:pPr marL="171450" algn="l" defTabSz="844550"/>
          <a:r>
            <a:rPr lang="en-US" sz="1900" kern="1200" dirty="0" smtClean="0"/>
            <a:t>Skype </a:t>
          </a:r>
          <a:r>
            <a:rPr lang="ru-RU" sz="1900" kern="1200" dirty="0" smtClean="0"/>
            <a:t>и </a:t>
          </a:r>
          <a:r>
            <a:rPr lang="ru-RU" sz="1900" kern="1200" dirty="0" err="1" smtClean="0"/>
            <a:t>др</a:t>
          </a:r>
          <a:r>
            <a:rPr lang="en-US" sz="1900" kern="1200" dirty="0" smtClean="0"/>
            <a:t>.</a:t>
          </a:r>
          <a:endParaRPr lang="ru-RU" sz="1900" kern="1200" dirty="0"/>
        </a:p>
      </dgm:t>
    </dgm:pt>
    <dgm:pt modelId="{FD296AD6-6DC7-43E0-BC17-82DBAAE6F174}" type="parTrans" cxnId="{D9464643-A970-49E2-B9EB-140BA006361B}">
      <dgm:prSet/>
      <dgm:spPr/>
      <dgm:t>
        <a:bodyPr/>
        <a:lstStyle/>
        <a:p>
          <a:endParaRPr lang="ru-RU"/>
        </a:p>
      </dgm:t>
    </dgm:pt>
    <dgm:pt modelId="{3A85C350-FFBF-4950-90CA-24121FAE994E}" type="sibTrans" cxnId="{D9464643-A970-49E2-B9EB-140BA006361B}">
      <dgm:prSet/>
      <dgm:spPr/>
      <dgm:t>
        <a:bodyPr/>
        <a:lstStyle/>
        <a:p>
          <a:endParaRPr lang="ru-RU"/>
        </a:p>
      </dgm:t>
    </dgm:pt>
    <dgm:pt modelId="{A04293D7-660E-42EE-A4D9-C94C6C0B7CEF}">
      <dgm:prSet phldrT="[Текст]" custT="1"/>
      <dgm:spPr/>
      <dgm:t>
        <a:bodyPr/>
        <a:lstStyle/>
        <a:p>
          <a:pPr marL="171450" algn="l" defTabSz="844550"/>
          <a:r>
            <a:rPr lang="ru-RU" sz="1900" kern="1200" dirty="0" err="1" smtClean="0"/>
            <a:t>Facebook</a:t>
          </a:r>
          <a:r>
            <a:rPr lang="ru-RU" sz="1900" kern="1200" dirty="0" smtClean="0"/>
            <a:t>, Одноклассники</a:t>
          </a:r>
          <a:endParaRPr lang="ru-RU" sz="1900" kern="1200" dirty="0"/>
        </a:p>
      </dgm:t>
    </dgm:pt>
    <dgm:pt modelId="{C9AC3387-CA62-45E9-98B5-BF0387321AE0}" type="parTrans" cxnId="{AFC68C46-7EEE-430A-90A4-7F69EECBB30B}">
      <dgm:prSet/>
      <dgm:spPr/>
      <dgm:t>
        <a:bodyPr/>
        <a:lstStyle/>
        <a:p>
          <a:endParaRPr lang="ru-RU"/>
        </a:p>
      </dgm:t>
    </dgm:pt>
    <dgm:pt modelId="{A3CE672D-CA55-424E-B49F-9157562DA906}" type="sibTrans" cxnId="{AFC68C46-7EEE-430A-90A4-7F69EECBB30B}">
      <dgm:prSet/>
      <dgm:spPr/>
      <dgm:t>
        <a:bodyPr/>
        <a:lstStyle/>
        <a:p>
          <a:endParaRPr lang="ru-RU"/>
        </a:p>
      </dgm:t>
    </dgm:pt>
    <dgm:pt modelId="{5E5EEA9F-DAA2-422E-9D82-7C9426A199B0}">
      <dgm:prSet phldrT="[Текст]" custT="1"/>
      <dgm:spPr/>
      <dgm:t>
        <a:bodyPr/>
        <a:lstStyle/>
        <a:p>
          <a:pPr marL="171450" algn="l" defTabSz="844550"/>
          <a:r>
            <a:rPr lang="ru-RU" sz="1900" kern="1200" dirty="0" smtClean="0"/>
            <a:t>и др.</a:t>
          </a:r>
          <a:endParaRPr lang="ru-RU" sz="1900" kern="1200" dirty="0"/>
        </a:p>
      </dgm:t>
    </dgm:pt>
    <dgm:pt modelId="{17303060-EBB2-4034-BEDE-E0FC37C3E40D}" type="parTrans" cxnId="{D3952621-5C47-4FCA-AB53-5B7C2C7A63C4}">
      <dgm:prSet/>
      <dgm:spPr/>
      <dgm:t>
        <a:bodyPr/>
        <a:lstStyle/>
        <a:p>
          <a:endParaRPr lang="ru-RU"/>
        </a:p>
      </dgm:t>
    </dgm:pt>
    <dgm:pt modelId="{FF30DF30-24C2-4C78-A940-1E61996407D0}" type="sibTrans" cxnId="{D3952621-5C47-4FCA-AB53-5B7C2C7A63C4}">
      <dgm:prSet/>
      <dgm:spPr/>
      <dgm:t>
        <a:bodyPr/>
        <a:lstStyle/>
        <a:p>
          <a:endParaRPr lang="ru-RU"/>
        </a:p>
      </dgm:t>
    </dgm:pt>
    <dgm:pt modelId="{0371C531-E2D1-44E3-835E-79E4067193AA}">
      <dgm:prSet phldrT="[Текст]" custT="1"/>
      <dgm:spPr/>
      <dgm:t>
        <a:bodyPr/>
        <a:lstStyle/>
        <a:p>
          <a:pPr marL="171450" algn="l" defTabSz="844550"/>
          <a:r>
            <a:rPr lang="ru-RU" sz="1900" kern="1200" dirty="0" smtClean="0"/>
            <a:t>отдельный телеканал «</a:t>
          </a:r>
          <a:r>
            <a:rPr lang="ru-RU" sz="1900" kern="1200" dirty="0" err="1" smtClean="0"/>
            <a:t>Мособртв</a:t>
          </a:r>
          <a:r>
            <a:rPr lang="ru-RU" sz="1900" kern="1200" dirty="0" smtClean="0"/>
            <a:t>», </a:t>
          </a:r>
          <a:endParaRPr lang="ru-RU" sz="1900" kern="1200" dirty="0"/>
        </a:p>
      </dgm:t>
    </dgm:pt>
    <dgm:pt modelId="{2655E817-2F9C-4BA5-8734-6C2AE639F601}" type="parTrans" cxnId="{2142F4C1-0627-43E8-914D-B0469EF7DB31}">
      <dgm:prSet/>
      <dgm:spPr/>
      <dgm:t>
        <a:bodyPr/>
        <a:lstStyle/>
        <a:p>
          <a:endParaRPr lang="ru-RU"/>
        </a:p>
      </dgm:t>
    </dgm:pt>
    <dgm:pt modelId="{14B474EE-8E2B-4514-9540-6B952E0350A8}" type="sibTrans" cxnId="{2142F4C1-0627-43E8-914D-B0469EF7DB31}">
      <dgm:prSet/>
      <dgm:spPr/>
      <dgm:t>
        <a:bodyPr/>
        <a:lstStyle/>
        <a:p>
          <a:endParaRPr lang="ru-RU"/>
        </a:p>
      </dgm:t>
    </dgm:pt>
    <dgm:pt modelId="{AA67599B-2330-4580-B4F9-FC8794EC7B4A}">
      <dgm:prSet phldrT="[Текст]" custT="1"/>
      <dgm:spPr/>
      <dgm:t>
        <a:bodyPr/>
        <a:lstStyle/>
        <a:p>
          <a:pPr marL="171450" algn="l" defTabSz="844550"/>
          <a:r>
            <a:rPr lang="ru-RU" sz="1900" kern="1200" dirty="0" err="1" smtClean="0"/>
            <a:t>профориентационный</a:t>
          </a:r>
          <a:r>
            <a:rPr lang="ru-RU" sz="1900" kern="1200" dirty="0" smtClean="0"/>
            <a:t> портал «Билет в будущее» и др.</a:t>
          </a:r>
          <a:endParaRPr lang="ru-RU" sz="1900" kern="1200" dirty="0"/>
        </a:p>
      </dgm:t>
    </dgm:pt>
    <dgm:pt modelId="{D6B7A853-D699-499D-BE9A-A8F0AC318749}" type="parTrans" cxnId="{8106CF9E-BB05-4C65-BBF6-EB0744B4A3DD}">
      <dgm:prSet/>
      <dgm:spPr/>
      <dgm:t>
        <a:bodyPr/>
        <a:lstStyle/>
        <a:p>
          <a:endParaRPr lang="ru-RU"/>
        </a:p>
      </dgm:t>
    </dgm:pt>
    <dgm:pt modelId="{6544BE12-C94D-44B5-8346-17BD45A96B1E}" type="sibTrans" cxnId="{8106CF9E-BB05-4C65-BBF6-EB0744B4A3DD}">
      <dgm:prSet/>
      <dgm:spPr/>
      <dgm:t>
        <a:bodyPr/>
        <a:lstStyle/>
        <a:p>
          <a:endParaRPr lang="ru-RU"/>
        </a:p>
      </dgm:t>
    </dgm:pt>
    <dgm:pt modelId="{4BCB3287-A37B-4CF8-8D57-238DC1A3642C}" type="pres">
      <dgm:prSet presAssocID="{2E3B894C-4ED8-4368-9810-45BDA8638B2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C67385-CA7C-4D17-8C30-38DBFA35F2C7}" type="pres">
      <dgm:prSet presAssocID="{D42266FF-EE53-4634-B009-4F915A9FA25C}" presName="node" presStyleLbl="node1" presStyleIdx="0" presStyleCnt="3" custScaleX="124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513D6-2EF7-45F6-A205-CB46F9399E31}" type="pres">
      <dgm:prSet presAssocID="{50AB6873-852F-473D-81BA-66AB0D47108B}" presName="sibTrans" presStyleCnt="0"/>
      <dgm:spPr/>
    </dgm:pt>
    <dgm:pt modelId="{7CFBA1A5-E050-451D-8EAE-38E6D8262DB3}" type="pres">
      <dgm:prSet presAssocID="{6BA9D13A-4979-4EC4-98F5-F8DC3E87B12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1041B-6B7A-4E3A-BC11-58594903B2E4}" type="pres">
      <dgm:prSet presAssocID="{B0BA6BFD-F276-4031-9E96-A1A4D516E2A0}" presName="sibTrans" presStyleCnt="0"/>
      <dgm:spPr/>
    </dgm:pt>
    <dgm:pt modelId="{AF3F26C2-BC43-4A1C-AA27-AD8FC3F9EA59}" type="pres">
      <dgm:prSet presAssocID="{88C26B91-D2AF-4DD8-933C-B05C726AE2A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6FCC9A-2527-42C2-ACC2-C72828ADF5A0}" type="presOf" srcId="{D42266FF-EE53-4634-B009-4F915A9FA25C}" destId="{DAC67385-CA7C-4D17-8C30-38DBFA35F2C7}" srcOrd="0" destOrd="0" presId="urn:microsoft.com/office/officeart/2005/8/layout/hList6"/>
    <dgm:cxn modelId="{AFC68C46-7EEE-430A-90A4-7F69EECBB30B}" srcId="{6BA9D13A-4979-4EC4-98F5-F8DC3E87B122}" destId="{A04293D7-660E-42EE-A4D9-C94C6C0B7CEF}" srcOrd="1" destOrd="0" parTransId="{C9AC3387-CA62-45E9-98B5-BF0387321AE0}" sibTransId="{A3CE672D-CA55-424E-B49F-9157562DA906}"/>
    <dgm:cxn modelId="{2142F4C1-0627-43E8-914D-B0469EF7DB31}" srcId="{D42266FF-EE53-4634-B009-4F915A9FA25C}" destId="{0371C531-E2D1-44E3-835E-79E4067193AA}" srcOrd="1" destOrd="0" parTransId="{2655E817-2F9C-4BA5-8734-6C2AE639F601}" sibTransId="{14B474EE-8E2B-4514-9540-6B952E0350A8}"/>
    <dgm:cxn modelId="{6A6D3EEB-3DA7-4B10-841A-FE6252DC6133}" srcId="{88C26B91-D2AF-4DD8-933C-B05C726AE2A0}" destId="{B3F439B1-A253-486E-8E26-A3FF78A02D3E}" srcOrd="0" destOrd="0" parTransId="{71954535-FF79-48E7-B22E-1A975B8168BD}" sibTransId="{0068BB62-067D-443E-8F0E-F1FDA9960301}"/>
    <dgm:cxn modelId="{7140B7D8-3385-470C-AE85-3EE7147CB192}" type="presOf" srcId="{99E79F88-E6A3-454E-9BE4-9B8CD5EA37A9}" destId="{AF3F26C2-BC43-4A1C-AA27-AD8FC3F9EA59}" srcOrd="0" destOrd="3" presId="urn:microsoft.com/office/officeart/2005/8/layout/hList6"/>
    <dgm:cxn modelId="{49662803-8EF8-4311-8FA4-DB493A54A133}" type="presOf" srcId="{FBEB18F4-316A-472C-B005-DE05464F2F5D}" destId="{AF3F26C2-BC43-4A1C-AA27-AD8FC3F9EA59}" srcOrd="0" destOrd="2" presId="urn:microsoft.com/office/officeart/2005/8/layout/hList6"/>
    <dgm:cxn modelId="{D9464643-A970-49E2-B9EB-140BA006361B}" srcId="{88C26B91-D2AF-4DD8-933C-B05C726AE2A0}" destId="{7E6B1E3A-6BD6-4291-AB36-F9CD965BD2C0}" srcOrd="4" destOrd="0" parTransId="{FD296AD6-6DC7-43E0-BC17-82DBAAE6F174}" sibTransId="{3A85C350-FFBF-4950-90CA-24121FAE994E}"/>
    <dgm:cxn modelId="{774D6D0C-8E91-45FA-8146-DEA2A62C6305}" type="presOf" srcId="{5624C141-EB3C-4AFC-B421-992B4846C8AB}" destId="{DAC67385-CA7C-4D17-8C30-38DBFA35F2C7}" srcOrd="0" destOrd="1" presId="urn:microsoft.com/office/officeart/2005/8/layout/hList6"/>
    <dgm:cxn modelId="{DD90CCA0-DC21-40E8-8CC9-5C7996EDA80F}" type="presOf" srcId="{FF5994A9-B46A-4B82-AA61-3E2A28405CEE}" destId="{AF3F26C2-BC43-4A1C-AA27-AD8FC3F9EA59}" srcOrd="0" destOrd="4" presId="urn:microsoft.com/office/officeart/2005/8/layout/hList6"/>
    <dgm:cxn modelId="{A3D5828A-CE9E-4B30-8BAF-437EE864BD00}" srcId="{88C26B91-D2AF-4DD8-933C-B05C726AE2A0}" destId="{FF5994A9-B46A-4B82-AA61-3E2A28405CEE}" srcOrd="3" destOrd="0" parTransId="{C774A550-FB83-4A02-8ADF-981495B1BF10}" sibTransId="{F667F8CF-EE5B-4452-9483-B640195CE5F7}"/>
    <dgm:cxn modelId="{0665A4B9-9B8A-45CC-AEB1-4EB173D66EB8}" srcId="{2E3B894C-4ED8-4368-9810-45BDA8638B25}" destId="{88C26B91-D2AF-4DD8-933C-B05C726AE2A0}" srcOrd="2" destOrd="0" parTransId="{632B1158-9438-43AD-8271-3EDF51014D76}" sibTransId="{C540371C-CCCD-4CE1-969C-05532191C859}"/>
    <dgm:cxn modelId="{14384CD8-0536-4B20-B24B-31BB88473EB5}" type="presOf" srcId="{B3F439B1-A253-486E-8E26-A3FF78A02D3E}" destId="{AF3F26C2-BC43-4A1C-AA27-AD8FC3F9EA59}" srcOrd="0" destOrd="1" presId="urn:microsoft.com/office/officeart/2005/8/layout/hList6"/>
    <dgm:cxn modelId="{6E430786-F9D1-4154-8328-51FA0BE8B27D}" type="presOf" srcId="{6BA9D13A-4979-4EC4-98F5-F8DC3E87B122}" destId="{7CFBA1A5-E050-451D-8EAE-38E6D8262DB3}" srcOrd="0" destOrd="0" presId="urn:microsoft.com/office/officeart/2005/8/layout/hList6"/>
    <dgm:cxn modelId="{8106CF9E-BB05-4C65-BBF6-EB0744B4A3DD}" srcId="{D42266FF-EE53-4634-B009-4F915A9FA25C}" destId="{AA67599B-2330-4580-B4F9-FC8794EC7B4A}" srcOrd="2" destOrd="0" parTransId="{D6B7A853-D699-499D-BE9A-A8F0AC318749}" sibTransId="{6544BE12-C94D-44B5-8346-17BD45A96B1E}"/>
    <dgm:cxn modelId="{F2AB2A9A-0D2D-4FC4-A2EA-F676F236C617}" srcId="{D42266FF-EE53-4634-B009-4F915A9FA25C}" destId="{5624C141-EB3C-4AFC-B421-992B4846C8AB}" srcOrd="0" destOrd="0" parTransId="{E66086C1-D2D7-4FE0-8BA0-A8D70A8D9C6E}" sibTransId="{83F5598E-11E0-4E89-AE99-5F22DB91EA52}"/>
    <dgm:cxn modelId="{F4E144CB-8B18-43C9-887B-5E805F6CE491}" type="presOf" srcId="{7E6B1E3A-6BD6-4291-AB36-F9CD965BD2C0}" destId="{AF3F26C2-BC43-4A1C-AA27-AD8FC3F9EA59}" srcOrd="0" destOrd="5" presId="urn:microsoft.com/office/officeart/2005/8/layout/hList6"/>
    <dgm:cxn modelId="{931908AF-CFD5-49C0-A197-17C2E8EF479E}" type="presOf" srcId="{5E5EEA9F-DAA2-422E-9D82-7C9426A199B0}" destId="{7CFBA1A5-E050-451D-8EAE-38E6D8262DB3}" srcOrd="0" destOrd="3" presId="urn:microsoft.com/office/officeart/2005/8/layout/hList6"/>
    <dgm:cxn modelId="{3FBCBC93-DD63-42D4-8355-FEE0D66F61C9}" srcId="{88C26B91-D2AF-4DD8-933C-B05C726AE2A0}" destId="{99E79F88-E6A3-454E-9BE4-9B8CD5EA37A9}" srcOrd="2" destOrd="0" parTransId="{4818D2C2-D5A7-4F02-980A-764741645CC9}" sibTransId="{4E8AEA7C-E1E8-4EA2-9BE9-A9A20D2F061F}"/>
    <dgm:cxn modelId="{107EC832-163E-4811-9FC9-58AB633E9720}" type="presOf" srcId="{88C26B91-D2AF-4DD8-933C-B05C726AE2A0}" destId="{AF3F26C2-BC43-4A1C-AA27-AD8FC3F9EA59}" srcOrd="0" destOrd="0" presId="urn:microsoft.com/office/officeart/2005/8/layout/hList6"/>
    <dgm:cxn modelId="{E62DAA94-3806-4269-8557-69F1CFFC6CB7}" srcId="{6BA9D13A-4979-4EC4-98F5-F8DC3E87B122}" destId="{170B38B4-3EEF-425D-9F8A-EB1CA8485145}" srcOrd="0" destOrd="0" parTransId="{29650EFD-DBE1-4974-B30D-E36126E523F2}" sibTransId="{58AC0E21-97B1-4223-B132-5BE457456560}"/>
    <dgm:cxn modelId="{E0268836-D339-464F-AE8F-6F104F8D9F5A}" srcId="{2E3B894C-4ED8-4368-9810-45BDA8638B25}" destId="{D42266FF-EE53-4634-B009-4F915A9FA25C}" srcOrd="0" destOrd="0" parTransId="{0F37DA3B-E6B0-417A-B166-35E332FBC005}" sibTransId="{50AB6873-852F-473D-81BA-66AB0D47108B}"/>
    <dgm:cxn modelId="{AB95582C-5A9F-4304-9B53-1881AE29813F}" type="presOf" srcId="{170B38B4-3EEF-425D-9F8A-EB1CA8485145}" destId="{7CFBA1A5-E050-451D-8EAE-38E6D8262DB3}" srcOrd="0" destOrd="1" presId="urn:microsoft.com/office/officeart/2005/8/layout/hList6"/>
    <dgm:cxn modelId="{7DB3A037-A8AF-460D-AE09-E60C76630271}" srcId="{88C26B91-D2AF-4DD8-933C-B05C726AE2A0}" destId="{FBEB18F4-316A-472C-B005-DE05464F2F5D}" srcOrd="1" destOrd="0" parTransId="{B2D11C6D-4228-40FC-AB2E-5E2FFBA0FFD3}" sibTransId="{A6460B04-A43A-41F6-9F32-D43EFE36B9B0}"/>
    <dgm:cxn modelId="{851044FF-33B3-4090-AE3B-E8EDD8228DF8}" type="presOf" srcId="{2E3B894C-4ED8-4368-9810-45BDA8638B25}" destId="{4BCB3287-A37B-4CF8-8D57-238DC1A3642C}" srcOrd="0" destOrd="0" presId="urn:microsoft.com/office/officeart/2005/8/layout/hList6"/>
    <dgm:cxn modelId="{D3952621-5C47-4FCA-AB53-5B7C2C7A63C4}" srcId="{6BA9D13A-4979-4EC4-98F5-F8DC3E87B122}" destId="{5E5EEA9F-DAA2-422E-9D82-7C9426A199B0}" srcOrd="2" destOrd="0" parTransId="{17303060-EBB2-4034-BEDE-E0FC37C3E40D}" sibTransId="{FF30DF30-24C2-4C78-A940-1E61996407D0}"/>
    <dgm:cxn modelId="{F0B62E05-902B-4590-A997-199A452C9ECD}" type="presOf" srcId="{A04293D7-660E-42EE-A4D9-C94C6C0B7CEF}" destId="{7CFBA1A5-E050-451D-8EAE-38E6D8262DB3}" srcOrd="0" destOrd="2" presId="urn:microsoft.com/office/officeart/2005/8/layout/hList6"/>
    <dgm:cxn modelId="{AF9CF86C-3D9F-4EA1-A2FE-E174AA3F7A05}" type="presOf" srcId="{0371C531-E2D1-44E3-835E-79E4067193AA}" destId="{DAC67385-CA7C-4D17-8C30-38DBFA35F2C7}" srcOrd="0" destOrd="2" presId="urn:microsoft.com/office/officeart/2005/8/layout/hList6"/>
    <dgm:cxn modelId="{37747246-6DF8-497B-A25E-09F6D67E0253}" srcId="{2E3B894C-4ED8-4368-9810-45BDA8638B25}" destId="{6BA9D13A-4979-4EC4-98F5-F8DC3E87B122}" srcOrd="1" destOrd="0" parTransId="{E448EBF5-B31B-4B79-9971-FC54BA91AE33}" sibTransId="{B0BA6BFD-F276-4031-9E96-A1A4D516E2A0}"/>
    <dgm:cxn modelId="{1C986B08-5CEF-4608-A426-8A9DDE9DEDD9}" type="presOf" srcId="{AA67599B-2330-4580-B4F9-FC8794EC7B4A}" destId="{DAC67385-CA7C-4D17-8C30-38DBFA35F2C7}" srcOrd="0" destOrd="3" presId="urn:microsoft.com/office/officeart/2005/8/layout/hList6"/>
    <dgm:cxn modelId="{C7744C6B-66FE-49C3-896C-D81BB9DA4D45}" type="presParOf" srcId="{4BCB3287-A37B-4CF8-8D57-238DC1A3642C}" destId="{DAC67385-CA7C-4D17-8C30-38DBFA35F2C7}" srcOrd="0" destOrd="0" presId="urn:microsoft.com/office/officeart/2005/8/layout/hList6"/>
    <dgm:cxn modelId="{65C2A465-AA1D-4899-8799-5C4455116353}" type="presParOf" srcId="{4BCB3287-A37B-4CF8-8D57-238DC1A3642C}" destId="{430513D6-2EF7-45F6-A205-CB46F9399E31}" srcOrd="1" destOrd="0" presId="urn:microsoft.com/office/officeart/2005/8/layout/hList6"/>
    <dgm:cxn modelId="{E41C6D00-7EC6-4682-BD89-6EED4D850AD9}" type="presParOf" srcId="{4BCB3287-A37B-4CF8-8D57-238DC1A3642C}" destId="{7CFBA1A5-E050-451D-8EAE-38E6D8262DB3}" srcOrd="2" destOrd="0" presId="urn:microsoft.com/office/officeart/2005/8/layout/hList6"/>
    <dgm:cxn modelId="{572C89D0-2EE5-4069-83B2-19685526CAB3}" type="presParOf" srcId="{4BCB3287-A37B-4CF8-8D57-238DC1A3642C}" destId="{BDF1041B-6B7A-4E3A-BC11-58594903B2E4}" srcOrd="3" destOrd="0" presId="urn:microsoft.com/office/officeart/2005/8/layout/hList6"/>
    <dgm:cxn modelId="{B4422DB7-9A1F-4759-AC97-D7E1D451A234}" type="presParOf" srcId="{4BCB3287-A37B-4CF8-8D57-238DC1A3642C}" destId="{AF3F26C2-BC43-4A1C-AA27-AD8FC3F9EA59}" srcOrd="4" destOrd="0" presId="urn:microsoft.com/office/officeart/2005/8/layout/hList6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CADE7-749E-4385-BBCD-A0D4A7DF62C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07A9E-C664-49ED-9B5B-C17B36661C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07A9E-C664-49ED-9B5B-C17B36661C3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2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5720" y="4857760"/>
            <a:ext cx="2714644" cy="157163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Организация мониторинга  обучающихся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57166"/>
            <a:ext cx="2643206" cy="171451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50" b="1" i="1" dirty="0" smtClean="0">
                <a:solidFill>
                  <a:schemeClr val="bg2">
                    <a:lumMod val="75000"/>
                  </a:schemeClr>
                </a:solidFill>
              </a:rPr>
              <a:t>Разработка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</a:rPr>
              <a:t>положения</a:t>
            </a:r>
            <a:r>
              <a:rPr lang="ru-RU" sz="1650" b="1" i="1" dirty="0" smtClean="0">
                <a:solidFill>
                  <a:schemeClr val="bg2">
                    <a:lumMod val="75000"/>
                  </a:schemeClr>
                </a:solidFill>
              </a:rPr>
              <a:t> об организации электронного обучения и дистанционных образовательных технологий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4678" y="357166"/>
            <a:ext cx="2857520" cy="171451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Издание приказа об организации электронного обучения и дистанционных образовательных технологий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86512" y="357166"/>
            <a:ext cx="2571768" cy="157163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Формирование расписания занятий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86512" y="2500306"/>
            <a:ext cx="2643206" cy="171451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Внесение изменений в локальные акты учреждения (положения)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2643182"/>
            <a:ext cx="2643206" cy="164307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Информирование обучающихся  и  их родителей (законных представителей)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6116" y="4857760"/>
            <a:ext cx="2857520" cy="157163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Организация мониторинга результатов  образовательного процесса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57950" y="4786322"/>
            <a:ext cx="2643206" cy="157163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Выбор электронных образовательных </a:t>
            </a:r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ресурсов</a:t>
            </a:r>
            <a:endParaRPr lang="ru-RU" sz="2000" b="1" i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28926" y="2214554"/>
            <a:ext cx="327443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Организация электронного</a:t>
            </a:r>
          </a:p>
          <a:p>
            <a:pPr algn="ctr"/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обучения и дистанционных образовательных </a:t>
            </a:r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технологий</a:t>
            </a:r>
            <a:endParaRPr lang="ru-RU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5357850" cy="8572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Приказ об организации дистанционного обучения </a:t>
            </a:r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4714876" y="1000108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14282" y="1071546"/>
          <a:ext cx="4143404" cy="5572164"/>
        </p:xfrm>
        <a:graphic>
          <a:graphicData uri="http://schemas.openxmlformats.org/presentationml/2006/ole">
            <p:oleObj spid="_x0000_s5122" name="Документ" r:id="rId3" imgW="6295241" imgH="8643550" progId="Word.Document.12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572000" y="1714488"/>
          <a:ext cx="4159250" cy="4929222"/>
        </p:xfrm>
        <a:graphic>
          <a:graphicData uri="http://schemas.openxmlformats.org/presentationml/2006/ole">
            <p:oleObj spid="_x0000_s5124" name="Документ" r:id="rId4" imgW="6151619" imgH="679308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5357850" cy="78581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Формирование расписания занятий</a:t>
            </a:r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4714876" y="928670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500174"/>
            <a:ext cx="8643998" cy="46166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2.4.4.3172-14  "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428868"/>
            <a:ext cx="857256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8.7. Занятия с использованием компьютерной техники организуются в соответствии с гигиеническими требованиями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персональным электронно-вычислительным машинам и организации работы.</a:t>
            </a:r>
            <a:endParaRPr kumimoji="0" lang="ru-RU" sz="1400" b="0" i="0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0" y="3500438"/>
            <a:ext cx="8643998" cy="49244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200" b="1" cap="al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2.2.2/2.4.2732-10</a:t>
            </a:r>
            <a:r>
              <a:rPr lang="ru-RU" sz="1200" cap="al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Гигиенические требования к персональным электронно-вычислительным машинам и организации работы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720" y="4429132"/>
            <a:ext cx="8643998" cy="21236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4.1. Рекомендуемая непрерывная длительность работы, связанной с фиксацией взора непосредственно на экране ВДТ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должна превышать: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для обучающихся в I - IV классах - 15 мин;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для обучающихся в V - VII классах - 20 мин;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для обучающихся в VIII - IX классах - 25 мин;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обучающихся в X - XI классах на первом часу учебных занятий 30 мин, на втором - 20 мин.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Оптимальное количество занятий с использованием ПЭВМ в течение учебного дня для обучающихся I - IV классов составляет 1 урок, для обучающихся в V - VIII классах - 2 урока, для обучающихся в IX - XI классах - 3 урока.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Внеучебные</a:t>
            </a: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занятия с использованием ПЭВМ рекомендуется проводить не чаще 2 раз в неделю общей продолжительностью: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-· для обучающихся в II - V классах не более 60 мин;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-· для обучающихся VI классах и старше - не более 90 мин.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428596" y="2000240"/>
            <a:ext cx="571504" cy="428628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8072462" y="3000372"/>
            <a:ext cx="571504" cy="428628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500034" y="4000504"/>
            <a:ext cx="571504" cy="428628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5357850" cy="8572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Информирование родителей (законных представителей)</a:t>
            </a:r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4714876" y="1000108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1571613"/>
            <a:ext cx="8358246" cy="138499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Письмо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Министерства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просвещения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РФ от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марта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2020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39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04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"О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направлении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методических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рекомендаций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Методические рекомендации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электронного обучения и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дистанционных образовательных технологий</a:t>
            </a: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Д.Е.Глушко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8072462" y="2928934"/>
            <a:ext cx="571504" cy="428628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28596" y="4786322"/>
            <a:ext cx="8286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Выбор родителями (законными представителями) обучающегося формы дистанционного обучения по образовательной программе начального общего, основного общего либо среднего общего образования, а также по дополнительным общеобразовательным программам подтверждается документально (наличие письменного заявления родителя(ей) (законного представителя).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7158" y="3714752"/>
            <a:ext cx="84296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3.3. информирует обучающихся и их родителей о реализации образовательных программ или их частей с применением электронного обучения и дистанционных образовательных технологий (далее - дистанционное обучение), в том числе знакомит с расписанием занятий, графиком проведения текущего контроля и итогового контроля по учебным дисциплинам, консультаций;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5357850" cy="8572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Информирование родителей (законных представителей)</a:t>
            </a:r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4714876" y="1000108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502688"/>
            <a:ext cx="850112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Директору _______________________________</a:t>
            </a:r>
          </a:p>
          <a:p>
            <a:pPr algn="r"/>
            <a:r>
              <a:rPr lang="ru-RU" dirty="0" smtClean="0"/>
              <a:t>	</a:t>
            </a:r>
            <a:r>
              <a:rPr lang="ru-RU" i="1" dirty="0" smtClean="0"/>
              <a:t> (наименование учреждения/ ФИО</a:t>
            </a:r>
            <a:r>
              <a:rPr lang="ru-RU" dirty="0" smtClean="0"/>
              <a:t>)  _________________________________________ </a:t>
            </a:r>
          </a:p>
          <a:p>
            <a:pPr algn="r"/>
            <a:r>
              <a:rPr lang="ru-RU" i="1" dirty="0" smtClean="0"/>
              <a:t>(ФИО родителя/законного представителя) </a:t>
            </a:r>
            <a:r>
              <a:rPr lang="ru-RU" dirty="0" smtClean="0"/>
              <a:t>_________________________________________</a:t>
            </a:r>
          </a:p>
          <a:p>
            <a:pPr algn="r"/>
            <a:r>
              <a:rPr lang="ru-RU" i="1" dirty="0" smtClean="0"/>
              <a:t> (контактный телефон) </a:t>
            </a:r>
          </a:p>
          <a:p>
            <a:pPr algn="ctr"/>
            <a:r>
              <a:rPr lang="ru-RU" b="1" dirty="0" smtClean="0"/>
              <a:t>ЗАЯВЛЕНИЕ .</a:t>
            </a:r>
          </a:p>
          <a:p>
            <a:r>
              <a:rPr lang="ru-RU" dirty="0" smtClean="0"/>
              <a:t>Прошу организовать для моего(</a:t>
            </a:r>
            <a:r>
              <a:rPr lang="ru-RU" dirty="0" err="1" smtClean="0"/>
              <a:t>й</a:t>
            </a:r>
            <a:r>
              <a:rPr lang="ru-RU" dirty="0" smtClean="0"/>
              <a:t>) сына (дочери)  ___________________________,  </a:t>
            </a:r>
          </a:p>
          <a:p>
            <a:r>
              <a:rPr lang="ru-RU" dirty="0" smtClean="0"/>
              <a:t>  						</a:t>
            </a:r>
            <a:r>
              <a:rPr lang="ru-RU" i="1" dirty="0" smtClean="0"/>
              <a:t> (ФИО учащегося) </a:t>
            </a:r>
          </a:p>
          <a:p>
            <a:r>
              <a:rPr lang="ru-RU" dirty="0" smtClean="0"/>
              <a:t>обучение по программе «_______________________________________________», объединение ____________ __________ с использованием  электронного обучения,  дистанционных образовательных технологий  с __________ по ___________.  </a:t>
            </a:r>
          </a:p>
          <a:p>
            <a:r>
              <a:rPr lang="ru-RU" dirty="0" smtClean="0"/>
              <a:t>С условиями  обучения (расписанием занятий, графиками проведения текущего и итогового контроля, консультаций ) ознакомлен (а).</a:t>
            </a:r>
          </a:p>
          <a:p>
            <a:r>
              <a:rPr lang="ru-RU" dirty="0" smtClean="0"/>
              <a:t>Ответственность за жизнь и здоровье своего ребенка беру на себя. __________________________/______________________________ </a:t>
            </a:r>
          </a:p>
          <a:p>
            <a:r>
              <a:rPr lang="ru-RU" i="1" dirty="0" smtClean="0"/>
              <a:t>                 (подпись)                                        (расшифровка) </a:t>
            </a:r>
          </a:p>
          <a:p>
            <a:r>
              <a:rPr lang="ru-RU" dirty="0" smtClean="0"/>
              <a:t>___________________</a:t>
            </a:r>
          </a:p>
          <a:p>
            <a:r>
              <a:rPr lang="ru-RU" dirty="0" smtClean="0"/>
              <a:t>	</a:t>
            </a:r>
            <a:r>
              <a:rPr lang="ru-RU" i="1" dirty="0" smtClean="0"/>
              <a:t>(дата)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5357850" cy="8572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Информирование родителей (законных представителей)</a:t>
            </a:r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4714876" y="1000108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714348" y="1643050"/>
            <a:ext cx="742955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Педагог разрабатывает и размещает в свободном доступе для родителей инструкции/памятки о реализации программы с применением дистанционных образовательных технологий и электронного обучения: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адрес электронных ресурсов, с помощью которых организовано обучение;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логин и пароль электронной образовательной платформы (при необходимости); - режим и расписание дистанционных занятий;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формы контроля освоения программы;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формы учета посещаемости;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средства оперативной связи с педагогом.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6143668" cy="8572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Учет обучающихся и мониторинг результатов образовательного процесса </a:t>
            </a:r>
          </a:p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5572132" y="1071546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2844" y="1214422"/>
            <a:ext cx="49292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п.9. При реализации образовательных программ или их частей с применением электронного обучения, дистанционных образовательных технологий организации ведут учет и осуществляют хранение результатов образовательного процесса и внутренний документооборот на бумажном и/или в электронно-цифровой форме…</a:t>
            </a:r>
            <a:endParaRPr lang="ru-RU" sz="2200" dirty="0"/>
          </a:p>
        </p:txBody>
      </p:sp>
      <p:pic>
        <p:nvPicPr>
          <p:cNvPr id="1028" name="Picture 4" descr="C:\Users\ЦВР_Брянск\Desktop\Рисунок2.jpg"/>
          <p:cNvPicPr>
            <a:picLocks noChangeAspect="1" noChangeArrowheads="1"/>
          </p:cNvPicPr>
          <p:nvPr/>
        </p:nvPicPr>
        <p:blipFill>
          <a:blip r:embed="rId2"/>
          <a:srcRect b="56728"/>
          <a:stretch>
            <a:fillRect/>
          </a:stretch>
        </p:blipFill>
        <p:spPr bwMode="auto">
          <a:xfrm>
            <a:off x="5715008" y="1643050"/>
            <a:ext cx="3071834" cy="2000264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2"/>
            </a:outerShdw>
          </a:effectLst>
        </p:spPr>
      </p:pic>
      <p:sp>
        <p:nvSpPr>
          <p:cNvPr id="8" name="Блок-схема: объединение 7"/>
          <p:cNvSpPr/>
          <p:nvPr/>
        </p:nvSpPr>
        <p:spPr>
          <a:xfrm rot="5400000">
            <a:off x="5036347" y="2178835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14282" y="5072074"/>
            <a:ext cx="3786214" cy="12926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Письмо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Министерства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просвещения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РФ от 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марта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2020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39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04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"О 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направлении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методических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рекомендаций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Д.Е. Глушко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Методические рекомендации</a:t>
            </a:r>
            <a:b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дополнительных общеобразовательных программ с применением электронного обучения и дистанционных образовательных технологий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Блок-схема: объединение 13"/>
          <p:cNvSpPr/>
          <p:nvPr/>
        </p:nvSpPr>
        <p:spPr>
          <a:xfrm rot="5400000" flipV="1">
            <a:off x="3929058" y="5357826"/>
            <a:ext cx="785818" cy="642942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643438" y="4857760"/>
            <a:ext cx="45005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Образовательная организация ...</a:t>
            </a:r>
          </a:p>
          <a:p>
            <a:r>
              <a:rPr lang="ru-RU" sz="2200" dirty="0" smtClean="0"/>
              <a:t>3.4.  обеспечивает ведение учета  результатов образовательного процесса в электронной форме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5357850" cy="8572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Внесение изменений в программы</a:t>
            </a:r>
          </a:p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 и учебные планы </a:t>
            </a:r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4714876" y="1000108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7158" y="1785926"/>
            <a:ext cx="778671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нормативно-правовое основание разработки программы;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отличительные особенности и новизна;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формы обучения и режим занятий;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особенности организации образовательного процесса;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условия реализации программы (материально-техническое обеспечение)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5357850" cy="8572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Выбор электронных </a:t>
            </a:r>
          </a:p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образовательных ресурсов</a:t>
            </a:r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4786314" y="1000108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/>
        </p:nvGraphicFramePr>
        <p:xfrm>
          <a:off x="214282" y="1397000"/>
          <a:ext cx="87154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5715016"/>
            <a:ext cx="8501122" cy="95410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Информация Министерства просвещения РФ от 18 марта 2020 г.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"Министерство просвещения рекомендует школам пользоваться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онлайн-ресурсами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обеспечения дистанционного обучения"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 марта 2020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объединение 5"/>
          <p:cNvSpPr/>
          <p:nvPr/>
        </p:nvSpPr>
        <p:spPr>
          <a:xfrm rot="10800000">
            <a:off x="2285984" y="5143512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636</Words>
  <PresentationFormat>Экран (4:3)</PresentationFormat>
  <Paragraphs>90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ЦВР_Брянск</dc:creator>
  <cp:lastModifiedBy>ЦВР_Брянск</cp:lastModifiedBy>
  <cp:revision>14</cp:revision>
  <dcterms:created xsi:type="dcterms:W3CDTF">2020-10-01T11:03:27Z</dcterms:created>
  <dcterms:modified xsi:type="dcterms:W3CDTF">2020-10-05T07:18:45Z</dcterms:modified>
</cp:coreProperties>
</file>